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3716000" cx="24384000"/>
  <p:notesSz cx="6858000" cy="9144000"/>
  <p:embeddedFontLst>
    <p:embeddedFont>
      <p:font typeface="Lobster"/>
      <p:regular r:id="rId29"/>
    </p:embeddedFont>
    <p:embeddedFont>
      <p:font typeface="Amatic SC"/>
      <p:regular r:id="rId30"/>
      <p:bold r:id="rId31"/>
    </p:embeddedFont>
    <p:embeddedFont>
      <p:font typeface="Grand Hotel"/>
      <p:regular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Comforta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bst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bold.fntdata"/><Relationship Id="rId30" Type="http://schemas.openxmlformats.org/officeDocument/2006/relationships/font" Target="fonts/AmaticSC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GrandHotel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schemas.openxmlformats.org/officeDocument/2006/relationships/font" Target="fonts/Comfortaa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Comforta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4572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9144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13716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18288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22860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27432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32004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36576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Shape 10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Shape 13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Shape 15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Shape 18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Shape 18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5" name="Shape 19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ítulo e Subtítulo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833937" y="2303858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833937" y="7072311"/>
            <a:ext cx="14716126" cy="15894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ês Foto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pic"/>
          </p:nvPr>
        </p:nvSpPr>
        <p:spPr>
          <a:xfrm>
            <a:off x="12495609" y="7161609"/>
            <a:ext cx="7500937" cy="5304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Shape 45"/>
          <p:cNvSpPr/>
          <p:nvPr>
            <p:ph idx="3" type="pic"/>
          </p:nvPr>
        </p:nvSpPr>
        <p:spPr>
          <a:xfrm>
            <a:off x="12504353" y="1250155"/>
            <a:ext cx="7500939" cy="5304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Shape 46"/>
          <p:cNvSpPr/>
          <p:nvPr>
            <p:ph idx="4" type="pic"/>
          </p:nvPr>
        </p:nvSpPr>
        <p:spPr>
          <a:xfrm>
            <a:off x="4387453" y="1250155"/>
            <a:ext cx="7500937" cy="112156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itaçã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4833937" y="8947546"/>
            <a:ext cx="14716126" cy="660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833937" y="6000353"/>
            <a:ext cx="14716126" cy="9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ítulo e Subtítulo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833937" y="2303858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4833937" y="7072311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Em Branco">
    <p:bg>
      <p:bgPr>
        <a:solidFill>
          <a:srgbClr val="7A647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to - Horizontal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pic"/>
          </p:nvPr>
        </p:nvSpPr>
        <p:spPr>
          <a:xfrm>
            <a:off x="5307210" y="892967"/>
            <a:ext cx="13751700" cy="8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4833937" y="9447609"/>
            <a:ext cx="14716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4833937" y="11519296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ítulo - Centr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833937" y="4536280"/>
            <a:ext cx="14716200" cy="4643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to - Vertical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pic"/>
          </p:nvPr>
        </p:nvSpPr>
        <p:spPr>
          <a:xfrm>
            <a:off x="12495609" y="892967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4387453" y="892967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387453" y="6697264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ítulo - Superio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387453" y="625077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ítulo e Marcadore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387453" y="625077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Em Branco">
    <p:bg>
      <p:bgPr>
        <a:solidFill>
          <a:srgbClr val="7A647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ítulo, Marcadores e Foto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pic"/>
          </p:nvPr>
        </p:nvSpPr>
        <p:spPr>
          <a:xfrm>
            <a:off x="12495609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4387453" y="625077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387453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84388" lvl="0" marL="4653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4388" lvl="1" marL="8082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4388" lvl="2" marL="11511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4388" lvl="3" marL="14940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4388" lvl="4" marL="18369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rcadore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4387453" y="1785936"/>
            <a:ext cx="15609000" cy="10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ês Foto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pic"/>
          </p:nvPr>
        </p:nvSpPr>
        <p:spPr>
          <a:xfrm>
            <a:off x="12495609" y="7161609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" name="Shape 95"/>
          <p:cNvSpPr/>
          <p:nvPr>
            <p:ph idx="3" type="pic"/>
          </p:nvPr>
        </p:nvSpPr>
        <p:spPr>
          <a:xfrm>
            <a:off x="12504353" y="1250155"/>
            <a:ext cx="7500900" cy="530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Shape 96"/>
          <p:cNvSpPr/>
          <p:nvPr>
            <p:ph idx="4" type="pic"/>
          </p:nvPr>
        </p:nvSpPr>
        <p:spPr>
          <a:xfrm>
            <a:off x="4387453" y="1250155"/>
            <a:ext cx="7500900" cy="112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itação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4833937" y="8947546"/>
            <a:ext cx="14716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833937" y="6000353"/>
            <a:ext cx="1471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to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to - Horizont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idx="2" type="pic"/>
          </p:nvPr>
        </p:nvSpPr>
        <p:spPr>
          <a:xfrm>
            <a:off x="5307210" y="892967"/>
            <a:ext cx="13751719" cy="83224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833937" y="9447609"/>
            <a:ext cx="14716126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1935814" y="13001625"/>
            <a:ext cx="494513" cy="51117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ítulo - Centr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833937" y="4536280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oto - Vertic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pic"/>
          </p:nvPr>
        </p:nvSpPr>
        <p:spPr>
          <a:xfrm>
            <a:off x="12495609" y="892967"/>
            <a:ext cx="7500937" cy="11572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4387453" y="892967"/>
            <a:ext cx="7500937" cy="56078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387453" y="6697264"/>
            <a:ext cx="7500937" cy="576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ítulo - Superio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ítulo e Marcadore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ítulo, Marcadores e Fo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pic"/>
          </p:nvPr>
        </p:nvSpPr>
        <p:spPr>
          <a:xfrm>
            <a:off x="12495609" y="3661171"/>
            <a:ext cx="7500937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387453" y="3661171"/>
            <a:ext cx="7500937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84389" lvl="0" marL="4653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4389" lvl="1" marL="8082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4389" lvl="2" marL="11511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4389" lvl="3" marL="14940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4389" lvl="4" marL="18369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rcadore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4387453" y="1785936"/>
            <a:ext cx="15609094" cy="10144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387453" y="625077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11935814" y="13010553"/>
            <a:ext cx="494400" cy="5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00.png"/><Relationship Id="rId5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22.gif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gif"/><Relationship Id="rId5" Type="http://schemas.openxmlformats.org/officeDocument/2006/relationships/image" Target="../media/image00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gif"/><Relationship Id="rId5" Type="http://schemas.openxmlformats.org/officeDocument/2006/relationships/image" Target="../media/image00.png"/><Relationship Id="rId6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2.gif"/><Relationship Id="rId5" Type="http://schemas.openxmlformats.org/officeDocument/2006/relationships/image" Target="../media/image00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5.jp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7.gif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7.gif"/><Relationship Id="rId9" Type="http://schemas.openxmlformats.org/officeDocument/2006/relationships/image" Target="../media/image32.png"/><Relationship Id="rId5" Type="http://schemas.openxmlformats.org/officeDocument/2006/relationships/image" Target="../media/image40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4.jpg"/><Relationship Id="rId13" Type="http://schemas.openxmlformats.org/officeDocument/2006/relationships/image" Target="../media/image36.jpg"/><Relationship Id="rId12" Type="http://schemas.openxmlformats.org/officeDocument/2006/relationships/image" Target="../media/image35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9" Type="http://schemas.openxmlformats.org/officeDocument/2006/relationships/image" Target="../media/image38.jpg"/><Relationship Id="rId14" Type="http://schemas.openxmlformats.org/officeDocument/2006/relationships/image" Target="../media/image42.jp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07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9" Type="http://schemas.openxmlformats.org/officeDocument/2006/relationships/image" Target="../media/image05.png"/><Relationship Id="rId15" Type="http://schemas.openxmlformats.org/officeDocument/2006/relationships/image" Target="../media/image16.png"/><Relationship Id="rId1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09.png"/><Relationship Id="rId7" Type="http://schemas.openxmlformats.org/officeDocument/2006/relationships/image" Target="../media/image10.png"/><Relationship Id="rId8" Type="http://schemas.openxmlformats.org/officeDocument/2006/relationships/image" Target="../media/image0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1.png"/><Relationship Id="rId13" Type="http://schemas.openxmlformats.org/officeDocument/2006/relationships/image" Target="../media/image16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Relationship Id="rId4" Type="http://schemas.openxmlformats.org/officeDocument/2006/relationships/image" Target="../media/image09.png"/><Relationship Id="rId9" Type="http://schemas.openxmlformats.org/officeDocument/2006/relationships/image" Target="../media/image08.png"/><Relationship Id="rId14" Type="http://schemas.openxmlformats.org/officeDocument/2006/relationships/image" Target="../media/image00.png"/><Relationship Id="rId5" Type="http://schemas.openxmlformats.org/officeDocument/2006/relationships/image" Target="../media/image10.png"/><Relationship Id="rId6" Type="http://schemas.openxmlformats.org/officeDocument/2006/relationships/image" Target="../media/image03.png"/><Relationship Id="rId7" Type="http://schemas.openxmlformats.org/officeDocument/2006/relationships/image" Target="../media/image05.png"/><Relationship Id="rId8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00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6.jpg"/><Relationship Id="rId5" Type="http://schemas.openxmlformats.org/officeDocument/2006/relationships/image" Target="../media/image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A647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 amt="17228"/>
          </a:blip>
          <a:srcRect b="0" l="0" r="0" t="0"/>
          <a:stretch/>
        </p:blipFill>
        <p:spPr>
          <a:xfrm>
            <a:off x="0" y="0"/>
            <a:ext cx="24384000" cy="138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4291" y="560291"/>
            <a:ext cx="12595500" cy="125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24384001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8824" y="11256249"/>
            <a:ext cx="2168400" cy="2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200" y="876075"/>
            <a:ext cx="12564225" cy="811532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11288250" y="7845500"/>
            <a:ext cx="10571100" cy="5064600"/>
          </a:xfrm>
          <a:prstGeom prst="rect">
            <a:avLst/>
          </a:prstGeom>
          <a:solidFill>
            <a:srgbClr val="7A647F">
              <a:alpha val="91370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1288250" y="7845500"/>
            <a:ext cx="10571100" cy="48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lang="en-US" sz="4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“Uma das barreiras é que muitas pessoas compram apenas produtos artesanais em feiras, pois acham que fora delas os produtos serão mais caros ou sem qualidade, o que é um engano.”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-6150" y="-4993200"/>
            <a:ext cx="24396299" cy="187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3202042" y="4509387"/>
            <a:ext cx="17979914" cy="4787695"/>
          </a:xfrm>
          <a:prstGeom prst="rect">
            <a:avLst/>
          </a:prstGeom>
          <a:solidFill>
            <a:srgbClr val="7A647F">
              <a:alpha val="91372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728289" y="4828578"/>
            <a:ext cx="16927421" cy="4058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Como promover maior </a:t>
            </a:r>
            <a:r>
              <a:rPr b="1" i="0" lang="en-US" sz="6400" u="none" cap="none" strike="noStrike">
                <a:solidFill>
                  <a:srgbClr val="F4C8FF"/>
                </a:solidFill>
                <a:latin typeface="Comfortaa"/>
                <a:ea typeface="Comfortaa"/>
                <a:cs typeface="Comfortaa"/>
                <a:sym typeface="Comfortaa"/>
              </a:rPr>
              <a:t>confiança</a:t>
            </a:r>
            <a:r>
              <a:rPr b="0" i="0" lang="en-US" sz="64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no momento da compra, eliminando problemas de tamanho e qualidade, através dos produtores de </a:t>
            </a:r>
            <a:r>
              <a:rPr b="1" i="0" lang="en-US" sz="6400" u="none" cap="none" strike="noStrike">
                <a:solidFill>
                  <a:srgbClr val="F4C8FF"/>
                </a:solidFill>
                <a:latin typeface="Comfortaa"/>
                <a:ea typeface="Comfortaa"/>
                <a:cs typeface="Comfortaa"/>
                <a:sym typeface="Comfortaa"/>
              </a:rPr>
              <a:t>moda local</a:t>
            </a:r>
            <a:r>
              <a:rPr b="0" i="0" lang="en-US" sz="64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?</a:t>
            </a:r>
          </a:p>
        </p:txBody>
      </p:sp>
      <p:sp>
        <p:nvSpPr>
          <p:cNvPr id="232" name="Shape 232"/>
          <p:cNvSpPr/>
          <p:nvPr/>
        </p:nvSpPr>
        <p:spPr>
          <a:xfrm>
            <a:off x="1860177" y="448833"/>
            <a:ext cx="8268590" cy="3775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21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Problema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8824" y="11256249"/>
            <a:ext cx="2168400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-6150" y="-4993200"/>
            <a:ext cx="24396299" cy="187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3202042" y="4509387"/>
            <a:ext cx="17979900" cy="4787700"/>
          </a:xfrm>
          <a:prstGeom prst="rect">
            <a:avLst/>
          </a:prstGeom>
          <a:solidFill>
            <a:srgbClr val="7A647F">
              <a:alpha val="91370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728289" y="4828578"/>
            <a:ext cx="169275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lang="en-US"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Criar uma </a:t>
            </a:r>
            <a:r>
              <a:rPr lang="en-US" sz="6400">
                <a:solidFill>
                  <a:srgbClr val="F4C8FF"/>
                </a:solidFill>
                <a:latin typeface="Comfortaa"/>
                <a:ea typeface="Comfortaa"/>
                <a:cs typeface="Comfortaa"/>
                <a:sym typeface="Comfortaa"/>
              </a:rPr>
              <a:t>plataforma</a:t>
            </a:r>
            <a:r>
              <a:rPr lang="en-US"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que conecte as pessoas à </a:t>
            </a:r>
            <a:r>
              <a:rPr lang="en-US" sz="6400">
                <a:solidFill>
                  <a:srgbClr val="F4C8FF"/>
                </a:solidFill>
                <a:latin typeface="Comfortaa"/>
                <a:ea typeface="Comfortaa"/>
                <a:cs typeface="Comfortaa"/>
                <a:sym typeface="Comfortaa"/>
              </a:rPr>
              <a:t>moda local</a:t>
            </a:r>
            <a:r>
              <a:rPr lang="en-US"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-US" sz="6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reduzindo as </a:t>
            </a:r>
            <a:r>
              <a:rPr lang="en-US" sz="6400">
                <a:solidFill>
                  <a:srgbClr val="F4C8FF"/>
                </a:solidFill>
                <a:latin typeface="Comfortaa"/>
                <a:ea typeface="Comfortaa"/>
                <a:cs typeface="Comfortaa"/>
                <a:sym typeface="Comfortaa"/>
              </a:rPr>
              <a:t>barreiras </a:t>
            </a:r>
            <a:r>
              <a:rPr lang="en-US"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entre comprador e vendedor.</a:t>
            </a:r>
          </a:p>
        </p:txBody>
      </p:sp>
      <p:sp>
        <p:nvSpPr>
          <p:cNvPr id="241" name="Shape 241"/>
          <p:cNvSpPr/>
          <p:nvPr/>
        </p:nvSpPr>
        <p:spPr>
          <a:xfrm>
            <a:off x="1860177" y="448833"/>
            <a:ext cx="8268600" cy="3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lang="en-US" sz="21000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Solução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8824" y="11256249"/>
            <a:ext cx="2168400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1186000" y="380762"/>
            <a:ext cx="48555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Bordando um mapa para a moda</a:t>
            </a:r>
          </a:p>
        </p:txBody>
      </p:sp>
      <p:sp>
        <p:nvSpPr>
          <p:cNvPr id="248" name="Shape 248"/>
          <p:cNvSpPr/>
          <p:nvPr/>
        </p:nvSpPr>
        <p:spPr>
          <a:xfrm>
            <a:off x="14280475" y="526100"/>
            <a:ext cx="7697100" cy="670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 txBox="1"/>
          <p:nvPr/>
        </p:nvSpPr>
        <p:spPr>
          <a:xfrm>
            <a:off x="14625425" y="606475"/>
            <a:ext cx="7025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2000">
                <a:solidFill>
                  <a:srgbClr val="B7B7B7"/>
                </a:solidFill>
              </a:rPr>
              <a:t>PESQUISE POR TENDÊNCIAS E ESTILOS</a:t>
            </a:r>
          </a:p>
        </p:txBody>
      </p:sp>
      <p:sp>
        <p:nvSpPr>
          <p:cNvPr id="250" name="Shape 250"/>
          <p:cNvSpPr/>
          <p:nvPr/>
        </p:nvSpPr>
        <p:spPr>
          <a:xfrm>
            <a:off x="22218575" y="554474"/>
            <a:ext cx="1879500" cy="6708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22285625" y="68267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EFEFEF"/>
                </a:solidFill>
              </a:rPr>
              <a:t>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4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89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134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179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223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68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313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358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402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447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492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537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81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626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671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716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760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805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850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895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939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984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029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074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1115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11599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12046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12494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1294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1327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13727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14174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14622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506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540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5855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16302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6750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1719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753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1798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1843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1887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932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1977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2022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066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2111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2156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201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2245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290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335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2380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4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9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13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7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22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26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31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5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0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44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492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537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581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626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671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716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760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805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850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895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939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984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1029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1074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1115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9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204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1249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1294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1342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1387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1432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1476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521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1566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1611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1655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1700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1745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192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196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201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205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210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214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19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223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2278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323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2368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2412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491" y="12660254"/>
            <a:ext cx="985800" cy="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10706500" y="12660250"/>
            <a:ext cx="2573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Contato</a:t>
            </a:r>
          </a:p>
        </p:txBody>
      </p:sp>
      <p:sp>
        <p:nvSpPr>
          <p:cNvPr id="361" name="Shape 361"/>
          <p:cNvSpPr/>
          <p:nvPr/>
        </p:nvSpPr>
        <p:spPr>
          <a:xfrm>
            <a:off x="18571250" y="27256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18571250" y="32584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18571250" y="37911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18571250" y="43239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18571250" y="48567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18571250" y="54883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18571250" y="602108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18571250" y="655386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18571250" y="708663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18571250" y="76194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8571250" y="81522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8571250" y="8684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18571250" y="92177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18571250" y="97505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18571250" y="102833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18571250" y="108160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18571250" y="11773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183475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1790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187950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18571250" y="11348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19533550" y="79998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19575275" y="37030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4">
            <a:alphaModFix/>
          </a:blip>
          <a:srcRect b="17246" l="0" r="0" t="17252"/>
          <a:stretch/>
        </p:blipFill>
        <p:spPr>
          <a:xfrm>
            <a:off x="447500" y="3569187"/>
            <a:ext cx="17014825" cy="8061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0" y="2735825"/>
            <a:ext cx="6276899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QUAL LOJA ESTÁ POR PERTO?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9971175" y="4086650"/>
            <a:ext cx="33825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TRENDS MAIS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PESQUISADOS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20209025" y="8440725"/>
            <a:ext cx="30000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NOS CONHEÇA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MAIS</a:t>
            </a:r>
          </a:p>
        </p:txBody>
      </p:sp>
      <p:sp>
        <p:nvSpPr>
          <p:cNvPr id="388" name="Shape 388"/>
          <p:cNvSpPr/>
          <p:nvPr/>
        </p:nvSpPr>
        <p:spPr>
          <a:xfrm>
            <a:off x="6648137" y="526100"/>
            <a:ext cx="7025700" cy="670800"/>
          </a:xfrm>
          <a:prstGeom prst="snip1Rect">
            <a:avLst>
              <a:gd fmla="val 16667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9" name="Shape 389"/>
          <p:cNvCxnSpPr/>
          <p:nvPr/>
        </p:nvCxnSpPr>
        <p:spPr>
          <a:xfrm>
            <a:off x="833487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0" name="Shape 390"/>
          <p:cNvCxnSpPr/>
          <p:nvPr/>
        </p:nvCxnSpPr>
        <p:spPr>
          <a:xfrm>
            <a:off x="1023262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1" name="Shape 391"/>
          <p:cNvSpPr txBox="1"/>
          <p:nvPr/>
        </p:nvSpPr>
        <p:spPr>
          <a:xfrm>
            <a:off x="6712500" y="554475"/>
            <a:ext cx="1431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Lojas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8608037" y="480800"/>
            <a:ext cx="15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Feed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10381225" y="480800"/>
            <a:ext cx="30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Quem somos?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24" y="123075"/>
            <a:ext cx="1217142" cy="15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/>
        </p:nvSpPr>
        <p:spPr>
          <a:xfrm>
            <a:off x="1186000" y="380762"/>
            <a:ext cx="48555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Bordando um mapa para a moda</a:t>
            </a:r>
          </a:p>
        </p:txBody>
      </p:sp>
      <p:sp>
        <p:nvSpPr>
          <p:cNvPr id="400" name="Shape 400"/>
          <p:cNvSpPr/>
          <p:nvPr/>
        </p:nvSpPr>
        <p:spPr>
          <a:xfrm>
            <a:off x="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44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89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134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79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223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268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313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358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02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447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492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537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581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626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671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716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760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805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850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895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939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984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1029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1074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1115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1599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12046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12494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1294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1327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13727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14174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14622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1506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1540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15855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16302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16750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1719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1753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1798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1843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1887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1932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1977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2022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2066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2111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2156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2201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2245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2290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335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2380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44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89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13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17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22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26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31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5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0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4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492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537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581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626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671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716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760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805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850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895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939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984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1029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1074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1115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1159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1204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1249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1294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1342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1387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1432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1476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1521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1566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1611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655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1700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1745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192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196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201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205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210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214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219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223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2278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2323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2368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412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491" y="12660254"/>
            <a:ext cx="985800" cy="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/>
          <p:nvPr/>
        </p:nvSpPr>
        <p:spPr>
          <a:xfrm>
            <a:off x="10706500" y="12660250"/>
            <a:ext cx="2573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Contato</a:t>
            </a:r>
          </a:p>
        </p:txBody>
      </p:sp>
      <p:sp>
        <p:nvSpPr>
          <p:cNvPr id="509" name="Shape 509"/>
          <p:cNvSpPr/>
          <p:nvPr/>
        </p:nvSpPr>
        <p:spPr>
          <a:xfrm>
            <a:off x="18571250" y="27256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18571250" y="32584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18571250" y="37911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18571250" y="43239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18571250" y="48567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18571250" y="54883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18571250" y="602108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18571250" y="655386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18571250" y="708663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18571250" y="76194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18571250" y="81522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18571250" y="8684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18571250" y="92177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18571250" y="97505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18571250" y="102833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18571250" y="108160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18571250" y="11773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83475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790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187950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8571250" y="11348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19533550" y="79998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19575275" y="37030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 txBox="1"/>
          <p:nvPr/>
        </p:nvSpPr>
        <p:spPr>
          <a:xfrm>
            <a:off x="0" y="2735825"/>
            <a:ext cx="6276899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QUAL LOJA ESTÁ POR PERTO?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19971175" y="4086650"/>
            <a:ext cx="33825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TRENDS MAIS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PESQUISADOS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20209025" y="8440725"/>
            <a:ext cx="30000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NOS CONHEÇA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MAIS</a:t>
            </a:r>
          </a:p>
        </p:txBody>
      </p:sp>
      <p:sp>
        <p:nvSpPr>
          <p:cNvPr id="535" name="Shape 535"/>
          <p:cNvSpPr/>
          <p:nvPr/>
        </p:nvSpPr>
        <p:spPr>
          <a:xfrm>
            <a:off x="6648137" y="526100"/>
            <a:ext cx="7025700" cy="670800"/>
          </a:xfrm>
          <a:prstGeom prst="snip1Rect">
            <a:avLst>
              <a:gd fmla="val 16667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36" name="Shape 536"/>
          <p:cNvCxnSpPr/>
          <p:nvPr/>
        </p:nvCxnSpPr>
        <p:spPr>
          <a:xfrm>
            <a:off x="833487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7" name="Shape 537"/>
          <p:cNvCxnSpPr/>
          <p:nvPr/>
        </p:nvCxnSpPr>
        <p:spPr>
          <a:xfrm>
            <a:off x="1023262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8" name="Shape 538"/>
          <p:cNvSpPr txBox="1"/>
          <p:nvPr/>
        </p:nvSpPr>
        <p:spPr>
          <a:xfrm>
            <a:off x="6712500" y="554475"/>
            <a:ext cx="1431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Lojas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8608037" y="480800"/>
            <a:ext cx="15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Feed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10381225" y="480800"/>
            <a:ext cx="30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Quem somos?</a:t>
            </a: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4">
            <a:alphaModFix/>
          </a:blip>
          <a:srcRect b="17246" l="0" r="0" t="17252"/>
          <a:stretch/>
        </p:blipFill>
        <p:spPr>
          <a:xfrm>
            <a:off x="447500" y="3569187"/>
            <a:ext cx="17014825" cy="8061213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/>
          <p:nvPr/>
        </p:nvSpPr>
        <p:spPr>
          <a:xfrm>
            <a:off x="6712500" y="2677550"/>
            <a:ext cx="9858600" cy="91986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43" name="Shape 5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31449" y="3106024"/>
            <a:ext cx="4226100" cy="422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/>
          <p:nvPr/>
        </p:nvSpPr>
        <p:spPr>
          <a:xfrm>
            <a:off x="10244500" y="7360250"/>
            <a:ext cx="3000000" cy="5130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i="1" lang="en-US" sz="2000">
                <a:solidFill>
                  <a:srgbClr val="B7B7B7"/>
                </a:solidFill>
              </a:rPr>
              <a:t>LOGIN</a:t>
            </a:r>
          </a:p>
        </p:txBody>
      </p:sp>
      <p:sp>
        <p:nvSpPr>
          <p:cNvPr id="545" name="Shape 545"/>
          <p:cNvSpPr/>
          <p:nvPr/>
        </p:nvSpPr>
        <p:spPr>
          <a:xfrm>
            <a:off x="10244500" y="8085900"/>
            <a:ext cx="3000000" cy="5130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i="1" lang="en-US" sz="2000">
                <a:solidFill>
                  <a:srgbClr val="B7B7B7"/>
                </a:solidFill>
              </a:rPr>
              <a:t>SENHA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10180000" y="10217000"/>
            <a:ext cx="3129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-US" sz="2500">
                <a:solidFill>
                  <a:schemeClr val="lt1"/>
                </a:solidFill>
              </a:rPr>
              <a:t>Agende um cadastro</a:t>
            </a:r>
          </a:p>
        </p:txBody>
      </p:sp>
      <p:sp>
        <p:nvSpPr>
          <p:cNvPr id="547" name="Shape 547"/>
          <p:cNvSpPr/>
          <p:nvPr/>
        </p:nvSpPr>
        <p:spPr>
          <a:xfrm>
            <a:off x="15188000" y="2881025"/>
            <a:ext cx="318000" cy="369600"/>
          </a:xfrm>
          <a:prstGeom prst="mathMultiply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14280475" y="526100"/>
            <a:ext cx="7697100" cy="670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/>
        </p:nvSpPr>
        <p:spPr>
          <a:xfrm>
            <a:off x="14466887" y="693350"/>
            <a:ext cx="7025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2000">
                <a:solidFill>
                  <a:srgbClr val="B7B7B7"/>
                </a:solidFill>
              </a:rPr>
              <a:t>PESQUISE POR TENDÊNCIAS E ESTILOS</a:t>
            </a:r>
          </a:p>
        </p:txBody>
      </p:sp>
      <p:sp>
        <p:nvSpPr>
          <p:cNvPr id="550" name="Shape 550"/>
          <p:cNvSpPr/>
          <p:nvPr/>
        </p:nvSpPr>
        <p:spPr>
          <a:xfrm>
            <a:off x="22218575" y="554474"/>
            <a:ext cx="1879500" cy="6708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 txBox="1"/>
          <p:nvPr/>
        </p:nvSpPr>
        <p:spPr>
          <a:xfrm>
            <a:off x="22285625" y="68267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EFEFEF"/>
                </a:solidFill>
              </a:rPr>
              <a:t>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5171800" y="9039175"/>
            <a:ext cx="131454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Entrar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Esqueci minha senha</a:t>
            </a:r>
          </a:p>
        </p:txBody>
      </p:sp>
      <p:pic>
        <p:nvPicPr>
          <p:cNvPr id="553" name="Shape 5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24" y="123075"/>
            <a:ext cx="1217142" cy="15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/>
        </p:nvSpPr>
        <p:spPr>
          <a:xfrm>
            <a:off x="1186000" y="380762"/>
            <a:ext cx="48555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Bordando um mapa para a moda</a:t>
            </a:r>
          </a:p>
        </p:txBody>
      </p:sp>
      <p:sp>
        <p:nvSpPr>
          <p:cNvPr id="559" name="Shape 559"/>
          <p:cNvSpPr/>
          <p:nvPr/>
        </p:nvSpPr>
        <p:spPr>
          <a:xfrm>
            <a:off x="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44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89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134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179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223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268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313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358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402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447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492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537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581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626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671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716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760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805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850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895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939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984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1029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1074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1115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11599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12046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12494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1294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327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3727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4174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4622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506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1540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15855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16302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16750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1719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1753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1798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1843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1887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1932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1977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2022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2066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2111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2156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2201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245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2290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2335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2380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44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89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3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7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2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6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1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35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40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44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5" name="Shape 625"/>
          <p:cNvSpPr/>
          <p:nvPr/>
        </p:nvSpPr>
        <p:spPr>
          <a:xfrm>
            <a:off x="492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537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581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626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671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716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760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805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850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/>
        </p:nvSpPr>
        <p:spPr>
          <a:xfrm>
            <a:off x="895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5" name="Shape 635"/>
          <p:cNvSpPr/>
          <p:nvPr/>
        </p:nvSpPr>
        <p:spPr>
          <a:xfrm>
            <a:off x="939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/>
          <p:nvPr/>
        </p:nvSpPr>
        <p:spPr>
          <a:xfrm>
            <a:off x="984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1029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1074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115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159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204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249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294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1342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1387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1432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1476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1521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1566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1611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1655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/>
        </p:nvSpPr>
        <p:spPr>
          <a:xfrm>
            <a:off x="1700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1745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192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196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201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205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210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214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219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223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2278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2323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2368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2412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6" name="Shape 6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491" y="12660254"/>
            <a:ext cx="985800" cy="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Shape 667"/>
          <p:cNvSpPr txBox="1"/>
          <p:nvPr/>
        </p:nvSpPr>
        <p:spPr>
          <a:xfrm>
            <a:off x="10706500" y="12660250"/>
            <a:ext cx="2573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Contato</a:t>
            </a:r>
          </a:p>
        </p:txBody>
      </p:sp>
      <p:sp>
        <p:nvSpPr>
          <p:cNvPr id="668" name="Shape 668"/>
          <p:cNvSpPr/>
          <p:nvPr/>
        </p:nvSpPr>
        <p:spPr>
          <a:xfrm>
            <a:off x="18571250" y="27256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18571250" y="32584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18571250" y="37911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18571250" y="43239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18571250" y="48567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18571250" y="54883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18571250" y="602108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18571250" y="655386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18571250" y="708663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18571250" y="76194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18571250" y="81522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18571250" y="8684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18571250" y="92177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18571250" y="97505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18571250" y="102833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/>
        </p:nvSpPr>
        <p:spPr>
          <a:xfrm>
            <a:off x="18571250" y="108160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18571250" y="11773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183475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1790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87950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8571250" y="11348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9533550" y="79998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9575275" y="37030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0" y="2735825"/>
            <a:ext cx="6276899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QUAL LOJA ESTÁ POR PERTO?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19971175" y="4086650"/>
            <a:ext cx="33825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TRENDS MAIS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PESQUISADOS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20209025" y="8440725"/>
            <a:ext cx="30000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NOS CONHEÇA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MAIS</a:t>
            </a:r>
          </a:p>
        </p:txBody>
      </p:sp>
      <p:sp>
        <p:nvSpPr>
          <p:cNvPr id="694" name="Shape 694"/>
          <p:cNvSpPr/>
          <p:nvPr/>
        </p:nvSpPr>
        <p:spPr>
          <a:xfrm>
            <a:off x="6648137" y="526100"/>
            <a:ext cx="7025700" cy="670800"/>
          </a:xfrm>
          <a:prstGeom prst="snip1Rect">
            <a:avLst>
              <a:gd fmla="val 16667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95" name="Shape 695"/>
          <p:cNvCxnSpPr/>
          <p:nvPr/>
        </p:nvCxnSpPr>
        <p:spPr>
          <a:xfrm>
            <a:off x="833487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96" name="Shape 696"/>
          <p:cNvCxnSpPr/>
          <p:nvPr/>
        </p:nvCxnSpPr>
        <p:spPr>
          <a:xfrm>
            <a:off x="1023262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97" name="Shape 697"/>
          <p:cNvSpPr txBox="1"/>
          <p:nvPr/>
        </p:nvSpPr>
        <p:spPr>
          <a:xfrm>
            <a:off x="6712500" y="554475"/>
            <a:ext cx="1431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Lojas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698" name="Shape 698"/>
          <p:cNvSpPr txBox="1"/>
          <p:nvPr/>
        </p:nvSpPr>
        <p:spPr>
          <a:xfrm>
            <a:off x="8608037" y="480800"/>
            <a:ext cx="15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Feed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0381225" y="480800"/>
            <a:ext cx="30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Quem somos?</a:t>
            </a:r>
          </a:p>
        </p:txBody>
      </p:sp>
      <p:pic>
        <p:nvPicPr>
          <p:cNvPr id="700" name="Shape 700"/>
          <p:cNvPicPr preferRelativeResize="0"/>
          <p:nvPr/>
        </p:nvPicPr>
        <p:blipFill rotWithShape="1">
          <a:blip r:embed="rId4">
            <a:alphaModFix/>
          </a:blip>
          <a:srcRect b="17246" l="0" r="0" t="17252"/>
          <a:stretch/>
        </p:blipFill>
        <p:spPr>
          <a:xfrm>
            <a:off x="447500" y="3569187"/>
            <a:ext cx="17014825" cy="806121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/>
          <p:nvPr/>
        </p:nvSpPr>
        <p:spPr>
          <a:xfrm>
            <a:off x="6712500" y="2677550"/>
            <a:ext cx="9858600" cy="91986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31449" y="3106024"/>
            <a:ext cx="4226100" cy="4226099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/>
          <p:nvPr/>
        </p:nvSpPr>
        <p:spPr>
          <a:xfrm>
            <a:off x="10141800" y="8800250"/>
            <a:ext cx="3000000" cy="5130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i="1" lang="en-US" sz="2000">
                <a:solidFill>
                  <a:srgbClr val="999999"/>
                </a:solidFill>
              </a:rPr>
              <a:t>email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10180000" y="10217000"/>
            <a:ext cx="3129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/>
        </p:nvSpPr>
        <p:spPr>
          <a:xfrm>
            <a:off x="15188000" y="2881025"/>
            <a:ext cx="318000" cy="369600"/>
          </a:xfrm>
          <a:prstGeom prst="mathMultiply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6" name="Shape 706"/>
          <p:cNvSpPr/>
          <p:nvPr/>
        </p:nvSpPr>
        <p:spPr>
          <a:xfrm>
            <a:off x="14280475" y="526100"/>
            <a:ext cx="7697100" cy="670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 txBox="1"/>
          <p:nvPr/>
        </p:nvSpPr>
        <p:spPr>
          <a:xfrm>
            <a:off x="15539825" y="682675"/>
            <a:ext cx="7025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000">
                <a:solidFill>
                  <a:srgbClr val="B7B7B7"/>
                </a:solidFill>
              </a:rPr>
              <a:t>PESQUISE POR TENDÊNCIAS E ESTILOS</a:t>
            </a:r>
          </a:p>
        </p:txBody>
      </p:sp>
      <p:sp>
        <p:nvSpPr>
          <p:cNvPr id="708" name="Shape 708"/>
          <p:cNvSpPr/>
          <p:nvPr/>
        </p:nvSpPr>
        <p:spPr>
          <a:xfrm>
            <a:off x="22218575" y="554474"/>
            <a:ext cx="1879500" cy="6708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 txBox="1"/>
          <p:nvPr/>
        </p:nvSpPr>
        <p:spPr>
          <a:xfrm>
            <a:off x="22285625" y="68267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EFEFEF"/>
                </a:solidFill>
              </a:rPr>
              <a:t>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10514100" y="9992900"/>
            <a:ext cx="2255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Enviar 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5171800" y="7266637"/>
            <a:ext cx="131454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Digite seu email cadastrado para enviarmos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um link de redefinição de senha.</a:t>
            </a:r>
          </a:p>
        </p:txBody>
      </p:sp>
      <p:pic>
        <p:nvPicPr>
          <p:cNvPr id="712" name="Shape 7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24" y="123075"/>
            <a:ext cx="1217142" cy="15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/>
        </p:nvSpPr>
        <p:spPr>
          <a:xfrm>
            <a:off x="1186000" y="380762"/>
            <a:ext cx="48555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Bordando um mapa para a moda</a:t>
            </a:r>
          </a:p>
        </p:txBody>
      </p:sp>
      <p:sp>
        <p:nvSpPr>
          <p:cNvPr id="718" name="Shape 718"/>
          <p:cNvSpPr/>
          <p:nvPr/>
        </p:nvSpPr>
        <p:spPr>
          <a:xfrm>
            <a:off x="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44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89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134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/>
        </p:nvSpPr>
        <p:spPr>
          <a:xfrm>
            <a:off x="179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223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268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313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358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402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447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492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537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581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626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671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716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760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805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850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895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939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984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1029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2" name="Shape 742"/>
          <p:cNvSpPr/>
          <p:nvPr/>
        </p:nvSpPr>
        <p:spPr>
          <a:xfrm>
            <a:off x="1074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3" name="Shape 743"/>
          <p:cNvSpPr/>
          <p:nvPr/>
        </p:nvSpPr>
        <p:spPr>
          <a:xfrm>
            <a:off x="1115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11599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/>
          <p:nvPr/>
        </p:nvSpPr>
        <p:spPr>
          <a:xfrm>
            <a:off x="12046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12494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/>
          <p:nvPr/>
        </p:nvSpPr>
        <p:spPr>
          <a:xfrm>
            <a:off x="1294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8" name="Shape 748"/>
          <p:cNvSpPr/>
          <p:nvPr/>
        </p:nvSpPr>
        <p:spPr>
          <a:xfrm>
            <a:off x="1327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9" name="Shape 749"/>
          <p:cNvSpPr/>
          <p:nvPr/>
        </p:nvSpPr>
        <p:spPr>
          <a:xfrm>
            <a:off x="13727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/>
        </p:nvSpPr>
        <p:spPr>
          <a:xfrm>
            <a:off x="14174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/>
        </p:nvSpPr>
        <p:spPr>
          <a:xfrm>
            <a:off x="14622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1506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1540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15855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6302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6750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719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753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798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1843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1887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1932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1977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2022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2066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2111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2156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/>
          <p:nvPr/>
        </p:nvSpPr>
        <p:spPr>
          <a:xfrm>
            <a:off x="2201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2245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/>
          <p:nvPr/>
        </p:nvSpPr>
        <p:spPr>
          <a:xfrm>
            <a:off x="2290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2335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2380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/>
          <p:nvPr/>
        </p:nvSpPr>
        <p:spPr>
          <a:xfrm>
            <a:off x="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44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89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7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22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26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31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35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40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44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492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537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/>
        </p:nvSpPr>
        <p:spPr>
          <a:xfrm>
            <a:off x="581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626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8" name="Shape 788"/>
          <p:cNvSpPr/>
          <p:nvPr/>
        </p:nvSpPr>
        <p:spPr>
          <a:xfrm>
            <a:off x="671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716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760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805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850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/>
          <p:nvPr/>
        </p:nvSpPr>
        <p:spPr>
          <a:xfrm>
            <a:off x="895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939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/>
          <p:nvPr/>
        </p:nvSpPr>
        <p:spPr>
          <a:xfrm>
            <a:off x="984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/>
          <p:nvPr/>
        </p:nvSpPr>
        <p:spPr>
          <a:xfrm>
            <a:off x="1029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/>
          <p:nvPr/>
        </p:nvSpPr>
        <p:spPr>
          <a:xfrm>
            <a:off x="1074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/>
          <p:nvPr/>
        </p:nvSpPr>
        <p:spPr>
          <a:xfrm>
            <a:off x="1115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159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204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249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294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1342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1387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1432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1476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1521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1566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1611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1655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1700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1745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192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196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201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205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210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214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219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223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2278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2" name="Shape 822"/>
          <p:cNvSpPr/>
          <p:nvPr/>
        </p:nvSpPr>
        <p:spPr>
          <a:xfrm>
            <a:off x="2323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/>
        </p:nvSpPr>
        <p:spPr>
          <a:xfrm>
            <a:off x="2368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/>
          <p:nvPr/>
        </p:nvSpPr>
        <p:spPr>
          <a:xfrm>
            <a:off x="2412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5" name="Shape 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491" y="12660254"/>
            <a:ext cx="985800" cy="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Shape 826"/>
          <p:cNvSpPr txBox="1"/>
          <p:nvPr/>
        </p:nvSpPr>
        <p:spPr>
          <a:xfrm>
            <a:off x="10706500" y="12660250"/>
            <a:ext cx="2573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Contato</a:t>
            </a:r>
          </a:p>
        </p:txBody>
      </p:sp>
      <p:sp>
        <p:nvSpPr>
          <p:cNvPr id="827" name="Shape 827"/>
          <p:cNvSpPr/>
          <p:nvPr/>
        </p:nvSpPr>
        <p:spPr>
          <a:xfrm>
            <a:off x="18571250" y="27256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8" name="Shape 828"/>
          <p:cNvSpPr/>
          <p:nvPr/>
        </p:nvSpPr>
        <p:spPr>
          <a:xfrm>
            <a:off x="18571250" y="32584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/>
        </p:nvSpPr>
        <p:spPr>
          <a:xfrm>
            <a:off x="18571250" y="37911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0" name="Shape 830"/>
          <p:cNvSpPr/>
          <p:nvPr/>
        </p:nvSpPr>
        <p:spPr>
          <a:xfrm>
            <a:off x="18571250" y="43239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/>
        </p:nvSpPr>
        <p:spPr>
          <a:xfrm>
            <a:off x="18571250" y="48567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/>
        </p:nvSpPr>
        <p:spPr>
          <a:xfrm>
            <a:off x="18571250" y="54883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3" name="Shape 833"/>
          <p:cNvSpPr/>
          <p:nvPr/>
        </p:nvSpPr>
        <p:spPr>
          <a:xfrm>
            <a:off x="18571250" y="602108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18571250" y="655386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8571250" y="708663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6" name="Shape 836"/>
          <p:cNvSpPr/>
          <p:nvPr/>
        </p:nvSpPr>
        <p:spPr>
          <a:xfrm>
            <a:off x="18571250" y="76194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7" name="Shape 837"/>
          <p:cNvSpPr/>
          <p:nvPr/>
        </p:nvSpPr>
        <p:spPr>
          <a:xfrm>
            <a:off x="18571250" y="81522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8" name="Shape 838"/>
          <p:cNvSpPr/>
          <p:nvPr/>
        </p:nvSpPr>
        <p:spPr>
          <a:xfrm>
            <a:off x="18571250" y="8684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/>
        </p:nvSpPr>
        <p:spPr>
          <a:xfrm>
            <a:off x="18571250" y="92177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/>
        </p:nvSpPr>
        <p:spPr>
          <a:xfrm>
            <a:off x="18571250" y="97505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1" name="Shape 841"/>
          <p:cNvSpPr/>
          <p:nvPr/>
        </p:nvSpPr>
        <p:spPr>
          <a:xfrm>
            <a:off x="18571250" y="102833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" name="Shape 842"/>
          <p:cNvSpPr/>
          <p:nvPr/>
        </p:nvSpPr>
        <p:spPr>
          <a:xfrm>
            <a:off x="18571250" y="108160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3" name="Shape 843"/>
          <p:cNvSpPr/>
          <p:nvPr/>
        </p:nvSpPr>
        <p:spPr>
          <a:xfrm>
            <a:off x="18571250" y="11773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183475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1790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6" name="Shape 846"/>
          <p:cNvSpPr/>
          <p:nvPr/>
        </p:nvSpPr>
        <p:spPr>
          <a:xfrm>
            <a:off x="187950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18571250" y="11348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19533550" y="79998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19575275" y="37030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 txBox="1"/>
          <p:nvPr/>
        </p:nvSpPr>
        <p:spPr>
          <a:xfrm>
            <a:off x="0" y="2735825"/>
            <a:ext cx="6276899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QUAL LOJA ESTÁ POR PERTO?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19971175" y="4086650"/>
            <a:ext cx="33825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TRENDS MAIS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PESQUISADOS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20209025" y="8440725"/>
            <a:ext cx="30000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NOS CONHEÇA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MAIS</a:t>
            </a:r>
          </a:p>
        </p:txBody>
      </p:sp>
      <p:sp>
        <p:nvSpPr>
          <p:cNvPr id="853" name="Shape 853"/>
          <p:cNvSpPr/>
          <p:nvPr/>
        </p:nvSpPr>
        <p:spPr>
          <a:xfrm>
            <a:off x="6648137" y="526100"/>
            <a:ext cx="7025700" cy="670800"/>
          </a:xfrm>
          <a:prstGeom prst="snip1Rect">
            <a:avLst>
              <a:gd fmla="val 16667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4" name="Shape 854"/>
          <p:cNvCxnSpPr/>
          <p:nvPr/>
        </p:nvCxnSpPr>
        <p:spPr>
          <a:xfrm>
            <a:off x="833487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55" name="Shape 855"/>
          <p:cNvCxnSpPr/>
          <p:nvPr/>
        </p:nvCxnSpPr>
        <p:spPr>
          <a:xfrm>
            <a:off x="1023262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56" name="Shape 856"/>
          <p:cNvSpPr txBox="1"/>
          <p:nvPr/>
        </p:nvSpPr>
        <p:spPr>
          <a:xfrm>
            <a:off x="6712500" y="554475"/>
            <a:ext cx="1431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Lojas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8608037" y="480800"/>
            <a:ext cx="15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Feed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10381225" y="480800"/>
            <a:ext cx="30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Quem somos?</a:t>
            </a:r>
          </a:p>
        </p:txBody>
      </p:sp>
      <p:pic>
        <p:nvPicPr>
          <p:cNvPr id="859" name="Shape 859"/>
          <p:cNvPicPr preferRelativeResize="0"/>
          <p:nvPr/>
        </p:nvPicPr>
        <p:blipFill rotWithShape="1">
          <a:blip r:embed="rId4">
            <a:alphaModFix/>
          </a:blip>
          <a:srcRect b="17246" l="0" r="0" t="17252"/>
          <a:stretch/>
        </p:blipFill>
        <p:spPr>
          <a:xfrm>
            <a:off x="447500" y="3569187"/>
            <a:ext cx="17014825" cy="8061213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Shape 860"/>
          <p:cNvSpPr/>
          <p:nvPr/>
        </p:nvSpPr>
        <p:spPr>
          <a:xfrm>
            <a:off x="6712500" y="2677550"/>
            <a:ext cx="9858600" cy="91986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861" name="Shape 8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31449" y="3106024"/>
            <a:ext cx="4226100" cy="4226099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 txBox="1"/>
          <p:nvPr/>
        </p:nvSpPr>
        <p:spPr>
          <a:xfrm>
            <a:off x="10180000" y="10217000"/>
            <a:ext cx="3129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15188000" y="2881025"/>
            <a:ext cx="318000" cy="369600"/>
          </a:xfrm>
          <a:prstGeom prst="mathMultiply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4" name="Shape 864"/>
          <p:cNvSpPr/>
          <p:nvPr/>
        </p:nvSpPr>
        <p:spPr>
          <a:xfrm>
            <a:off x="14280475" y="526100"/>
            <a:ext cx="7697100" cy="670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5" name="Shape 865"/>
          <p:cNvSpPr txBox="1"/>
          <p:nvPr/>
        </p:nvSpPr>
        <p:spPr>
          <a:xfrm>
            <a:off x="15616025" y="682675"/>
            <a:ext cx="7025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000">
                <a:solidFill>
                  <a:srgbClr val="B7B7B7"/>
                </a:solidFill>
              </a:rPr>
              <a:t>PESQUISE POR TENDÊNCIAS E ESTILOS</a:t>
            </a:r>
          </a:p>
        </p:txBody>
      </p:sp>
      <p:sp>
        <p:nvSpPr>
          <p:cNvPr id="866" name="Shape 866"/>
          <p:cNvSpPr/>
          <p:nvPr/>
        </p:nvSpPr>
        <p:spPr>
          <a:xfrm>
            <a:off x="22218575" y="554474"/>
            <a:ext cx="1879500" cy="6708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7" name="Shape 867"/>
          <p:cNvSpPr txBox="1"/>
          <p:nvPr/>
        </p:nvSpPr>
        <p:spPr>
          <a:xfrm>
            <a:off x="22285625" y="68267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EFEFEF"/>
                </a:solidFill>
              </a:rPr>
              <a:t>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68" name="Shape 868"/>
          <p:cNvSpPr txBox="1"/>
          <p:nvPr/>
        </p:nvSpPr>
        <p:spPr>
          <a:xfrm>
            <a:off x="8899675" y="8793700"/>
            <a:ext cx="59631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Entre em contato conosco através do email </a:t>
            </a:r>
            <a:r>
              <a:rPr b="1" lang="en-US" sz="2500">
                <a:solidFill>
                  <a:schemeClr val="lt1"/>
                </a:solidFill>
              </a:rPr>
              <a:t>cadastro@lacomtil.com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5171800" y="7266645"/>
            <a:ext cx="13145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Deseja agendar uma avaliação de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cadastro na nossa empresa?</a:t>
            </a:r>
          </a:p>
        </p:txBody>
      </p:sp>
      <p:pic>
        <p:nvPicPr>
          <p:cNvPr id="870" name="Shape 8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24" y="123075"/>
            <a:ext cx="1217142" cy="15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/>
        </p:nvSpPr>
        <p:spPr>
          <a:xfrm>
            <a:off x="22285625" y="78352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7" name="Shape 877"/>
          <p:cNvSpPr/>
          <p:nvPr/>
        </p:nvSpPr>
        <p:spPr>
          <a:xfrm>
            <a:off x="44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89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9" name="Shape 879"/>
          <p:cNvSpPr/>
          <p:nvPr/>
        </p:nvSpPr>
        <p:spPr>
          <a:xfrm>
            <a:off x="134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0" name="Shape 880"/>
          <p:cNvSpPr/>
          <p:nvPr/>
        </p:nvSpPr>
        <p:spPr>
          <a:xfrm>
            <a:off x="179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1" name="Shape 881"/>
          <p:cNvSpPr/>
          <p:nvPr/>
        </p:nvSpPr>
        <p:spPr>
          <a:xfrm>
            <a:off x="223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2" name="Shape 882"/>
          <p:cNvSpPr/>
          <p:nvPr/>
        </p:nvSpPr>
        <p:spPr>
          <a:xfrm>
            <a:off x="268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313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/>
        </p:nvSpPr>
        <p:spPr>
          <a:xfrm>
            <a:off x="358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5" name="Shape 885"/>
          <p:cNvSpPr/>
          <p:nvPr/>
        </p:nvSpPr>
        <p:spPr>
          <a:xfrm>
            <a:off x="402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447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492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537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581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626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671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716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760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805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5" name="Shape 895"/>
          <p:cNvSpPr/>
          <p:nvPr/>
        </p:nvSpPr>
        <p:spPr>
          <a:xfrm>
            <a:off x="850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895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7" name="Shape 897"/>
          <p:cNvSpPr/>
          <p:nvPr/>
        </p:nvSpPr>
        <p:spPr>
          <a:xfrm>
            <a:off x="939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984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1029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/>
          <p:nvPr/>
        </p:nvSpPr>
        <p:spPr>
          <a:xfrm>
            <a:off x="1074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1" name="Shape 901"/>
          <p:cNvSpPr/>
          <p:nvPr/>
        </p:nvSpPr>
        <p:spPr>
          <a:xfrm>
            <a:off x="1115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11599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12046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12494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1294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1327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13727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14174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14622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1506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1540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15855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3" name="Shape 913"/>
          <p:cNvSpPr/>
          <p:nvPr/>
        </p:nvSpPr>
        <p:spPr>
          <a:xfrm>
            <a:off x="16302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/>
          <p:nvPr/>
        </p:nvSpPr>
        <p:spPr>
          <a:xfrm>
            <a:off x="16750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1719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1753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798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1843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1887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1932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/>
        </p:nvSpPr>
        <p:spPr>
          <a:xfrm>
            <a:off x="1977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2" name="Shape 922"/>
          <p:cNvSpPr/>
          <p:nvPr/>
        </p:nvSpPr>
        <p:spPr>
          <a:xfrm>
            <a:off x="2022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2066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2111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2156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2201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2245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2290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2335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2380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1" name="Shape 931"/>
          <p:cNvSpPr/>
          <p:nvPr/>
        </p:nvSpPr>
        <p:spPr>
          <a:xfrm>
            <a:off x="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44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89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13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17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22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26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/>
          <p:nvPr/>
        </p:nvSpPr>
        <p:spPr>
          <a:xfrm>
            <a:off x="31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35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0" name="Shape 940"/>
          <p:cNvSpPr/>
          <p:nvPr/>
        </p:nvSpPr>
        <p:spPr>
          <a:xfrm>
            <a:off x="40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1" name="Shape 941"/>
          <p:cNvSpPr/>
          <p:nvPr/>
        </p:nvSpPr>
        <p:spPr>
          <a:xfrm>
            <a:off x="44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2" name="Shape 942"/>
          <p:cNvSpPr/>
          <p:nvPr/>
        </p:nvSpPr>
        <p:spPr>
          <a:xfrm>
            <a:off x="492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3" name="Shape 943"/>
          <p:cNvSpPr/>
          <p:nvPr/>
        </p:nvSpPr>
        <p:spPr>
          <a:xfrm>
            <a:off x="537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581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/>
          <p:nvPr/>
        </p:nvSpPr>
        <p:spPr>
          <a:xfrm>
            <a:off x="626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671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7" name="Shape 947"/>
          <p:cNvSpPr/>
          <p:nvPr/>
        </p:nvSpPr>
        <p:spPr>
          <a:xfrm>
            <a:off x="716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8" name="Shape 948"/>
          <p:cNvSpPr/>
          <p:nvPr/>
        </p:nvSpPr>
        <p:spPr>
          <a:xfrm>
            <a:off x="760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9" name="Shape 949"/>
          <p:cNvSpPr/>
          <p:nvPr/>
        </p:nvSpPr>
        <p:spPr>
          <a:xfrm>
            <a:off x="805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850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895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939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984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1029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5" name="Shape 955"/>
          <p:cNvSpPr/>
          <p:nvPr/>
        </p:nvSpPr>
        <p:spPr>
          <a:xfrm>
            <a:off x="1074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/>
          <p:nvPr/>
        </p:nvSpPr>
        <p:spPr>
          <a:xfrm>
            <a:off x="1115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1159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1204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9" name="Shape 959"/>
          <p:cNvSpPr/>
          <p:nvPr/>
        </p:nvSpPr>
        <p:spPr>
          <a:xfrm>
            <a:off x="1249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0" name="Shape 960"/>
          <p:cNvSpPr/>
          <p:nvPr/>
        </p:nvSpPr>
        <p:spPr>
          <a:xfrm>
            <a:off x="1294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/>
          <p:nvPr/>
        </p:nvSpPr>
        <p:spPr>
          <a:xfrm>
            <a:off x="1342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1387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1432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4" name="Shape 964"/>
          <p:cNvSpPr/>
          <p:nvPr/>
        </p:nvSpPr>
        <p:spPr>
          <a:xfrm>
            <a:off x="1476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5" name="Shape 965"/>
          <p:cNvSpPr/>
          <p:nvPr/>
        </p:nvSpPr>
        <p:spPr>
          <a:xfrm>
            <a:off x="1521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1566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1611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8" name="Shape 968"/>
          <p:cNvSpPr/>
          <p:nvPr/>
        </p:nvSpPr>
        <p:spPr>
          <a:xfrm>
            <a:off x="1655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9" name="Shape 969"/>
          <p:cNvSpPr/>
          <p:nvPr/>
        </p:nvSpPr>
        <p:spPr>
          <a:xfrm>
            <a:off x="1700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0" name="Shape 970"/>
          <p:cNvSpPr/>
          <p:nvPr/>
        </p:nvSpPr>
        <p:spPr>
          <a:xfrm>
            <a:off x="1745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" name="Shape 971"/>
          <p:cNvSpPr/>
          <p:nvPr/>
        </p:nvSpPr>
        <p:spPr>
          <a:xfrm>
            <a:off x="192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2" name="Shape 972"/>
          <p:cNvSpPr/>
          <p:nvPr/>
        </p:nvSpPr>
        <p:spPr>
          <a:xfrm>
            <a:off x="196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201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205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210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6" name="Shape 976"/>
          <p:cNvSpPr/>
          <p:nvPr/>
        </p:nvSpPr>
        <p:spPr>
          <a:xfrm>
            <a:off x="214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7" name="Shape 977"/>
          <p:cNvSpPr/>
          <p:nvPr/>
        </p:nvSpPr>
        <p:spPr>
          <a:xfrm>
            <a:off x="219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223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2278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0" name="Shape 980"/>
          <p:cNvSpPr/>
          <p:nvPr/>
        </p:nvSpPr>
        <p:spPr>
          <a:xfrm>
            <a:off x="2323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2368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2412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3341" y="12660254"/>
            <a:ext cx="985800" cy="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10740000" y="13063000"/>
            <a:ext cx="2573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Contato</a:t>
            </a:r>
          </a:p>
        </p:txBody>
      </p:sp>
      <p:sp>
        <p:nvSpPr>
          <p:cNvPr id="985" name="Shape 985"/>
          <p:cNvSpPr/>
          <p:nvPr/>
        </p:nvSpPr>
        <p:spPr>
          <a:xfrm>
            <a:off x="18571250" y="27256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18571250" y="32584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18571250" y="37911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8" name="Shape 988"/>
          <p:cNvSpPr/>
          <p:nvPr/>
        </p:nvSpPr>
        <p:spPr>
          <a:xfrm>
            <a:off x="18571250" y="43239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9" name="Shape 989"/>
          <p:cNvSpPr/>
          <p:nvPr/>
        </p:nvSpPr>
        <p:spPr>
          <a:xfrm>
            <a:off x="18571250" y="48567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18571250" y="54883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18571250" y="602108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2" name="Shape 992"/>
          <p:cNvSpPr/>
          <p:nvPr/>
        </p:nvSpPr>
        <p:spPr>
          <a:xfrm>
            <a:off x="18571250" y="655386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3" name="Shape 993"/>
          <p:cNvSpPr/>
          <p:nvPr/>
        </p:nvSpPr>
        <p:spPr>
          <a:xfrm>
            <a:off x="18571250" y="708663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18571250" y="76194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18571250" y="81522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18571250" y="8684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7" name="Shape 997"/>
          <p:cNvSpPr/>
          <p:nvPr/>
        </p:nvSpPr>
        <p:spPr>
          <a:xfrm>
            <a:off x="18571250" y="92177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18571250" y="97505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18571250" y="102833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18571250" y="108160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1" name="Shape 1001"/>
          <p:cNvSpPr/>
          <p:nvPr/>
        </p:nvSpPr>
        <p:spPr>
          <a:xfrm>
            <a:off x="18571250" y="11773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183475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3" name="Shape 1003"/>
          <p:cNvSpPr/>
          <p:nvPr/>
        </p:nvSpPr>
        <p:spPr>
          <a:xfrm>
            <a:off x="1790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4" name="Shape 1004"/>
          <p:cNvSpPr/>
          <p:nvPr/>
        </p:nvSpPr>
        <p:spPr>
          <a:xfrm>
            <a:off x="187950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5" name="Shape 1005"/>
          <p:cNvSpPr/>
          <p:nvPr/>
        </p:nvSpPr>
        <p:spPr>
          <a:xfrm>
            <a:off x="18571250" y="11348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6" name="Shape 1006"/>
          <p:cNvSpPr/>
          <p:nvPr/>
        </p:nvSpPr>
        <p:spPr>
          <a:xfrm>
            <a:off x="19533550" y="79998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19575275" y="37030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8" name="Shape 1008"/>
          <p:cNvSpPr txBox="1"/>
          <p:nvPr/>
        </p:nvSpPr>
        <p:spPr>
          <a:xfrm>
            <a:off x="19971175" y="4086650"/>
            <a:ext cx="33825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TRENDS MAIS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PESQUISADOS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20209025" y="8440725"/>
            <a:ext cx="30000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NOS CONHEÇA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MAIS</a:t>
            </a:r>
          </a:p>
        </p:txBody>
      </p:sp>
      <p:sp>
        <p:nvSpPr>
          <p:cNvPr id="1010" name="Shape 1010"/>
          <p:cNvSpPr/>
          <p:nvPr/>
        </p:nvSpPr>
        <p:spPr>
          <a:xfrm>
            <a:off x="6648137" y="526100"/>
            <a:ext cx="7025700" cy="670800"/>
          </a:xfrm>
          <a:prstGeom prst="snip1Rect">
            <a:avLst>
              <a:gd fmla="val 16667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1" name="Shape 1011"/>
          <p:cNvCxnSpPr/>
          <p:nvPr/>
        </p:nvCxnSpPr>
        <p:spPr>
          <a:xfrm>
            <a:off x="833487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12" name="Shape 1012"/>
          <p:cNvCxnSpPr/>
          <p:nvPr/>
        </p:nvCxnSpPr>
        <p:spPr>
          <a:xfrm>
            <a:off x="1023262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13" name="Shape 1013"/>
          <p:cNvSpPr txBox="1"/>
          <p:nvPr/>
        </p:nvSpPr>
        <p:spPr>
          <a:xfrm>
            <a:off x="6712500" y="554475"/>
            <a:ext cx="1431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Lojas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014" name="Shape 1014"/>
          <p:cNvSpPr txBox="1"/>
          <p:nvPr/>
        </p:nvSpPr>
        <p:spPr>
          <a:xfrm>
            <a:off x="8608037" y="480800"/>
            <a:ext cx="15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Feed</a:t>
            </a:r>
          </a:p>
        </p:txBody>
      </p:sp>
      <p:sp>
        <p:nvSpPr>
          <p:cNvPr id="1015" name="Shape 1015"/>
          <p:cNvSpPr txBox="1"/>
          <p:nvPr/>
        </p:nvSpPr>
        <p:spPr>
          <a:xfrm>
            <a:off x="10381225" y="480800"/>
            <a:ext cx="30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Quem somos?</a:t>
            </a:r>
          </a:p>
        </p:txBody>
      </p:sp>
      <p:sp>
        <p:nvSpPr>
          <p:cNvPr id="1016" name="Shape 1016"/>
          <p:cNvSpPr/>
          <p:nvPr/>
        </p:nvSpPr>
        <p:spPr>
          <a:xfrm>
            <a:off x="14280475" y="526100"/>
            <a:ext cx="7697100" cy="670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7" name="Shape 1017"/>
          <p:cNvSpPr txBox="1"/>
          <p:nvPr/>
        </p:nvSpPr>
        <p:spPr>
          <a:xfrm>
            <a:off x="15387425" y="682675"/>
            <a:ext cx="7025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000">
                <a:solidFill>
                  <a:srgbClr val="B7B7B7"/>
                </a:solidFill>
              </a:rPr>
              <a:t>PESQUISE POR TENDÊNCIAS E ESTILOS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1186000" y="380762"/>
            <a:ext cx="48555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Bordando um mapa para a moda</a:t>
            </a:r>
          </a:p>
        </p:txBody>
      </p:sp>
      <p:sp>
        <p:nvSpPr>
          <p:cNvPr id="1019" name="Shape 1019"/>
          <p:cNvSpPr/>
          <p:nvPr/>
        </p:nvSpPr>
        <p:spPr>
          <a:xfrm>
            <a:off x="22218575" y="554474"/>
            <a:ext cx="1879500" cy="6708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0" name="Shape 1020"/>
          <p:cNvSpPr txBox="1"/>
          <p:nvPr/>
        </p:nvSpPr>
        <p:spPr>
          <a:xfrm>
            <a:off x="22285625" y="68267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EFEFEF"/>
                </a:solidFill>
              </a:rPr>
              <a:t>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021" name="Shape 1021"/>
          <p:cNvSpPr txBox="1"/>
          <p:nvPr/>
        </p:nvSpPr>
        <p:spPr>
          <a:xfrm>
            <a:off x="6504550" y="2681025"/>
            <a:ext cx="53853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96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LOJAS PARCEIRAS</a:t>
            </a:r>
          </a:p>
        </p:txBody>
      </p:sp>
      <p:sp>
        <p:nvSpPr>
          <p:cNvPr id="1022" name="Shape 1022"/>
          <p:cNvSpPr txBox="1"/>
          <p:nvPr/>
        </p:nvSpPr>
        <p:spPr>
          <a:xfrm>
            <a:off x="815100" y="10974087"/>
            <a:ext cx="30000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Repaginar</a:t>
            </a:r>
          </a:p>
        </p:txBody>
      </p:sp>
      <p:sp>
        <p:nvSpPr>
          <p:cNvPr id="1023" name="Shape 1023"/>
          <p:cNvSpPr txBox="1"/>
          <p:nvPr/>
        </p:nvSpPr>
        <p:spPr>
          <a:xfrm>
            <a:off x="659250" y="7105125"/>
            <a:ext cx="30000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Obo</a:t>
            </a:r>
          </a:p>
        </p:txBody>
      </p:sp>
      <p:pic>
        <p:nvPicPr>
          <p:cNvPr id="1024" name="Shape 10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225" y="4666539"/>
            <a:ext cx="2310374" cy="231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Shape 10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800" y="8457500"/>
            <a:ext cx="2281800" cy="22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 txBox="1"/>
          <p:nvPr/>
        </p:nvSpPr>
        <p:spPr>
          <a:xfrm>
            <a:off x="3710700" y="10974100"/>
            <a:ext cx="37860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[nome da loja]</a:t>
            </a:r>
          </a:p>
        </p:txBody>
      </p:sp>
      <p:sp>
        <p:nvSpPr>
          <p:cNvPr id="1027" name="Shape 1027"/>
          <p:cNvSpPr txBox="1"/>
          <p:nvPr/>
        </p:nvSpPr>
        <p:spPr>
          <a:xfrm>
            <a:off x="3707250" y="7105125"/>
            <a:ext cx="3661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[nome da loja]</a:t>
            </a:r>
          </a:p>
        </p:txBody>
      </p:sp>
      <p:sp>
        <p:nvSpPr>
          <p:cNvPr id="1028" name="Shape 1028"/>
          <p:cNvSpPr/>
          <p:nvPr/>
        </p:nvSpPr>
        <p:spPr>
          <a:xfrm>
            <a:off x="4391025" y="4622800"/>
            <a:ext cx="2281800" cy="23193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9" name="Shape 1029"/>
          <p:cNvSpPr/>
          <p:nvPr/>
        </p:nvSpPr>
        <p:spPr>
          <a:xfrm>
            <a:off x="4391025" y="8432800"/>
            <a:ext cx="2281800" cy="23193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0" name="Shape 1030"/>
          <p:cNvSpPr txBox="1"/>
          <p:nvPr/>
        </p:nvSpPr>
        <p:spPr>
          <a:xfrm>
            <a:off x="7444500" y="10974100"/>
            <a:ext cx="37860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[nome da loja]</a:t>
            </a:r>
          </a:p>
        </p:txBody>
      </p:sp>
      <p:sp>
        <p:nvSpPr>
          <p:cNvPr id="1031" name="Shape 1031"/>
          <p:cNvSpPr txBox="1"/>
          <p:nvPr/>
        </p:nvSpPr>
        <p:spPr>
          <a:xfrm>
            <a:off x="7441050" y="7105125"/>
            <a:ext cx="3661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[nome da loja]</a:t>
            </a:r>
          </a:p>
        </p:txBody>
      </p:sp>
      <p:sp>
        <p:nvSpPr>
          <p:cNvPr id="1032" name="Shape 1032"/>
          <p:cNvSpPr/>
          <p:nvPr/>
        </p:nvSpPr>
        <p:spPr>
          <a:xfrm>
            <a:off x="8124825" y="4622800"/>
            <a:ext cx="2281800" cy="23193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3" name="Shape 1033"/>
          <p:cNvSpPr/>
          <p:nvPr/>
        </p:nvSpPr>
        <p:spPr>
          <a:xfrm>
            <a:off x="8124825" y="8432800"/>
            <a:ext cx="2281800" cy="23193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4" name="Shape 1034"/>
          <p:cNvSpPr txBox="1"/>
          <p:nvPr/>
        </p:nvSpPr>
        <p:spPr>
          <a:xfrm>
            <a:off x="11025900" y="10974100"/>
            <a:ext cx="37860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[nome da loja]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11022450" y="7105125"/>
            <a:ext cx="3661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[nome da loja]</a:t>
            </a:r>
          </a:p>
        </p:txBody>
      </p:sp>
      <p:sp>
        <p:nvSpPr>
          <p:cNvPr id="1036" name="Shape 1036"/>
          <p:cNvSpPr/>
          <p:nvPr/>
        </p:nvSpPr>
        <p:spPr>
          <a:xfrm>
            <a:off x="11706225" y="4622800"/>
            <a:ext cx="2281800" cy="23193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7" name="Shape 1037"/>
          <p:cNvSpPr/>
          <p:nvPr/>
        </p:nvSpPr>
        <p:spPr>
          <a:xfrm>
            <a:off x="11706225" y="8432800"/>
            <a:ext cx="2281800" cy="23193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8" name="Shape 1038"/>
          <p:cNvSpPr txBox="1"/>
          <p:nvPr/>
        </p:nvSpPr>
        <p:spPr>
          <a:xfrm>
            <a:off x="14683500" y="11050300"/>
            <a:ext cx="37860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[nome da loja]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14680050" y="7181325"/>
            <a:ext cx="3661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60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[nome da loja]</a:t>
            </a:r>
          </a:p>
        </p:txBody>
      </p:sp>
      <p:sp>
        <p:nvSpPr>
          <p:cNvPr id="1040" name="Shape 1040"/>
          <p:cNvSpPr/>
          <p:nvPr/>
        </p:nvSpPr>
        <p:spPr>
          <a:xfrm>
            <a:off x="15363825" y="4699000"/>
            <a:ext cx="2281800" cy="23193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1" name="Shape 1041"/>
          <p:cNvSpPr/>
          <p:nvPr/>
        </p:nvSpPr>
        <p:spPr>
          <a:xfrm>
            <a:off x="15363825" y="8509000"/>
            <a:ext cx="2281800" cy="23193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2" name="Shape 10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724" y="123075"/>
            <a:ext cx="1217142" cy="15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/>
        </p:nvSpPr>
        <p:spPr>
          <a:xfrm>
            <a:off x="22285625" y="78352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048" name="Shape 1048"/>
          <p:cNvSpPr/>
          <p:nvPr/>
        </p:nvSpPr>
        <p:spPr>
          <a:xfrm>
            <a:off x="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9" name="Shape 1049"/>
          <p:cNvSpPr/>
          <p:nvPr/>
        </p:nvSpPr>
        <p:spPr>
          <a:xfrm>
            <a:off x="44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0" name="Shape 1050"/>
          <p:cNvSpPr/>
          <p:nvPr/>
        </p:nvSpPr>
        <p:spPr>
          <a:xfrm>
            <a:off x="89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1" name="Shape 1051"/>
          <p:cNvSpPr/>
          <p:nvPr/>
        </p:nvSpPr>
        <p:spPr>
          <a:xfrm>
            <a:off x="134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2" name="Shape 1052"/>
          <p:cNvSpPr/>
          <p:nvPr/>
        </p:nvSpPr>
        <p:spPr>
          <a:xfrm>
            <a:off x="179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223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4" name="Shape 1054"/>
          <p:cNvSpPr/>
          <p:nvPr/>
        </p:nvSpPr>
        <p:spPr>
          <a:xfrm>
            <a:off x="268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5" name="Shape 1055"/>
          <p:cNvSpPr/>
          <p:nvPr/>
        </p:nvSpPr>
        <p:spPr>
          <a:xfrm>
            <a:off x="313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6" name="Shape 1056"/>
          <p:cNvSpPr/>
          <p:nvPr/>
        </p:nvSpPr>
        <p:spPr>
          <a:xfrm>
            <a:off x="358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402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447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9" name="Shape 1059"/>
          <p:cNvSpPr/>
          <p:nvPr/>
        </p:nvSpPr>
        <p:spPr>
          <a:xfrm>
            <a:off x="492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0" name="Shape 1060"/>
          <p:cNvSpPr/>
          <p:nvPr/>
        </p:nvSpPr>
        <p:spPr>
          <a:xfrm>
            <a:off x="537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581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2" name="Shape 1062"/>
          <p:cNvSpPr/>
          <p:nvPr/>
        </p:nvSpPr>
        <p:spPr>
          <a:xfrm>
            <a:off x="626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3" name="Shape 1063"/>
          <p:cNvSpPr/>
          <p:nvPr/>
        </p:nvSpPr>
        <p:spPr>
          <a:xfrm>
            <a:off x="671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4" name="Shape 1064"/>
          <p:cNvSpPr/>
          <p:nvPr/>
        </p:nvSpPr>
        <p:spPr>
          <a:xfrm>
            <a:off x="716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5" name="Shape 1065"/>
          <p:cNvSpPr/>
          <p:nvPr/>
        </p:nvSpPr>
        <p:spPr>
          <a:xfrm>
            <a:off x="760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6" name="Shape 1066"/>
          <p:cNvSpPr/>
          <p:nvPr/>
        </p:nvSpPr>
        <p:spPr>
          <a:xfrm>
            <a:off x="805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7" name="Shape 1067"/>
          <p:cNvSpPr/>
          <p:nvPr/>
        </p:nvSpPr>
        <p:spPr>
          <a:xfrm>
            <a:off x="850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8" name="Shape 1068"/>
          <p:cNvSpPr/>
          <p:nvPr/>
        </p:nvSpPr>
        <p:spPr>
          <a:xfrm>
            <a:off x="895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9" name="Shape 1069"/>
          <p:cNvSpPr/>
          <p:nvPr/>
        </p:nvSpPr>
        <p:spPr>
          <a:xfrm>
            <a:off x="939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0" name="Shape 1070"/>
          <p:cNvSpPr/>
          <p:nvPr/>
        </p:nvSpPr>
        <p:spPr>
          <a:xfrm>
            <a:off x="984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1" name="Shape 1071"/>
          <p:cNvSpPr/>
          <p:nvPr/>
        </p:nvSpPr>
        <p:spPr>
          <a:xfrm>
            <a:off x="1029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/>
          <p:nvPr/>
        </p:nvSpPr>
        <p:spPr>
          <a:xfrm>
            <a:off x="1074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/>
          <p:nvPr/>
        </p:nvSpPr>
        <p:spPr>
          <a:xfrm>
            <a:off x="1115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4" name="Shape 1074"/>
          <p:cNvSpPr/>
          <p:nvPr/>
        </p:nvSpPr>
        <p:spPr>
          <a:xfrm>
            <a:off x="11599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/>
          <p:nvPr/>
        </p:nvSpPr>
        <p:spPr>
          <a:xfrm>
            <a:off x="12046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6" name="Shape 1076"/>
          <p:cNvSpPr/>
          <p:nvPr/>
        </p:nvSpPr>
        <p:spPr>
          <a:xfrm>
            <a:off x="12494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7" name="Shape 1077"/>
          <p:cNvSpPr/>
          <p:nvPr/>
        </p:nvSpPr>
        <p:spPr>
          <a:xfrm>
            <a:off x="1294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8" name="Shape 1078"/>
          <p:cNvSpPr/>
          <p:nvPr/>
        </p:nvSpPr>
        <p:spPr>
          <a:xfrm>
            <a:off x="1327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9" name="Shape 1079"/>
          <p:cNvSpPr/>
          <p:nvPr/>
        </p:nvSpPr>
        <p:spPr>
          <a:xfrm>
            <a:off x="13727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0" name="Shape 1080"/>
          <p:cNvSpPr/>
          <p:nvPr/>
        </p:nvSpPr>
        <p:spPr>
          <a:xfrm>
            <a:off x="14174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1" name="Shape 1081"/>
          <p:cNvSpPr/>
          <p:nvPr/>
        </p:nvSpPr>
        <p:spPr>
          <a:xfrm>
            <a:off x="14622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/>
          <p:nvPr/>
        </p:nvSpPr>
        <p:spPr>
          <a:xfrm>
            <a:off x="1506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3" name="Shape 1083"/>
          <p:cNvSpPr/>
          <p:nvPr/>
        </p:nvSpPr>
        <p:spPr>
          <a:xfrm>
            <a:off x="1540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/>
          <p:nvPr/>
        </p:nvSpPr>
        <p:spPr>
          <a:xfrm>
            <a:off x="15855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5" name="Shape 1085"/>
          <p:cNvSpPr/>
          <p:nvPr/>
        </p:nvSpPr>
        <p:spPr>
          <a:xfrm>
            <a:off x="16302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6" name="Shape 1086"/>
          <p:cNvSpPr/>
          <p:nvPr/>
        </p:nvSpPr>
        <p:spPr>
          <a:xfrm>
            <a:off x="16750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7" name="Shape 1087"/>
          <p:cNvSpPr/>
          <p:nvPr/>
        </p:nvSpPr>
        <p:spPr>
          <a:xfrm>
            <a:off x="1719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8" name="Shape 1088"/>
          <p:cNvSpPr/>
          <p:nvPr/>
        </p:nvSpPr>
        <p:spPr>
          <a:xfrm>
            <a:off x="1753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9" name="Shape 1089"/>
          <p:cNvSpPr/>
          <p:nvPr/>
        </p:nvSpPr>
        <p:spPr>
          <a:xfrm>
            <a:off x="1798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0" name="Shape 1090"/>
          <p:cNvSpPr/>
          <p:nvPr/>
        </p:nvSpPr>
        <p:spPr>
          <a:xfrm>
            <a:off x="1843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1" name="Shape 1091"/>
          <p:cNvSpPr/>
          <p:nvPr/>
        </p:nvSpPr>
        <p:spPr>
          <a:xfrm>
            <a:off x="1887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2" name="Shape 1092"/>
          <p:cNvSpPr/>
          <p:nvPr/>
        </p:nvSpPr>
        <p:spPr>
          <a:xfrm>
            <a:off x="1932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3" name="Shape 1093"/>
          <p:cNvSpPr/>
          <p:nvPr/>
        </p:nvSpPr>
        <p:spPr>
          <a:xfrm>
            <a:off x="1977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4" name="Shape 1094"/>
          <p:cNvSpPr/>
          <p:nvPr/>
        </p:nvSpPr>
        <p:spPr>
          <a:xfrm>
            <a:off x="2022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5" name="Shape 1095"/>
          <p:cNvSpPr/>
          <p:nvPr/>
        </p:nvSpPr>
        <p:spPr>
          <a:xfrm>
            <a:off x="2066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/>
          <p:nvPr/>
        </p:nvSpPr>
        <p:spPr>
          <a:xfrm>
            <a:off x="2111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7" name="Shape 1097"/>
          <p:cNvSpPr/>
          <p:nvPr/>
        </p:nvSpPr>
        <p:spPr>
          <a:xfrm>
            <a:off x="2156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8" name="Shape 1098"/>
          <p:cNvSpPr/>
          <p:nvPr/>
        </p:nvSpPr>
        <p:spPr>
          <a:xfrm>
            <a:off x="2201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9" name="Shape 1099"/>
          <p:cNvSpPr/>
          <p:nvPr/>
        </p:nvSpPr>
        <p:spPr>
          <a:xfrm>
            <a:off x="2245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0" name="Shape 1100"/>
          <p:cNvSpPr/>
          <p:nvPr/>
        </p:nvSpPr>
        <p:spPr>
          <a:xfrm>
            <a:off x="2290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1" name="Shape 1101"/>
          <p:cNvSpPr/>
          <p:nvPr/>
        </p:nvSpPr>
        <p:spPr>
          <a:xfrm>
            <a:off x="2335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2" name="Shape 1102"/>
          <p:cNvSpPr/>
          <p:nvPr/>
        </p:nvSpPr>
        <p:spPr>
          <a:xfrm>
            <a:off x="2380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3" name="Shape 1103"/>
          <p:cNvSpPr/>
          <p:nvPr/>
        </p:nvSpPr>
        <p:spPr>
          <a:xfrm>
            <a:off x="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/>
          <p:nvPr/>
        </p:nvSpPr>
        <p:spPr>
          <a:xfrm>
            <a:off x="44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5" name="Shape 1105"/>
          <p:cNvSpPr/>
          <p:nvPr/>
        </p:nvSpPr>
        <p:spPr>
          <a:xfrm>
            <a:off x="89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6" name="Shape 1106"/>
          <p:cNvSpPr/>
          <p:nvPr/>
        </p:nvSpPr>
        <p:spPr>
          <a:xfrm>
            <a:off x="13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7" name="Shape 1107"/>
          <p:cNvSpPr/>
          <p:nvPr/>
        </p:nvSpPr>
        <p:spPr>
          <a:xfrm>
            <a:off x="17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8" name="Shape 1108"/>
          <p:cNvSpPr/>
          <p:nvPr/>
        </p:nvSpPr>
        <p:spPr>
          <a:xfrm>
            <a:off x="22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/>
          <p:nvPr/>
        </p:nvSpPr>
        <p:spPr>
          <a:xfrm>
            <a:off x="26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0" name="Shape 1110"/>
          <p:cNvSpPr/>
          <p:nvPr/>
        </p:nvSpPr>
        <p:spPr>
          <a:xfrm>
            <a:off x="31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1" name="Shape 1111"/>
          <p:cNvSpPr/>
          <p:nvPr/>
        </p:nvSpPr>
        <p:spPr>
          <a:xfrm>
            <a:off x="35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2" name="Shape 1112"/>
          <p:cNvSpPr/>
          <p:nvPr/>
        </p:nvSpPr>
        <p:spPr>
          <a:xfrm>
            <a:off x="40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/>
          <p:nvPr/>
        </p:nvSpPr>
        <p:spPr>
          <a:xfrm>
            <a:off x="44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4" name="Shape 1114"/>
          <p:cNvSpPr/>
          <p:nvPr/>
        </p:nvSpPr>
        <p:spPr>
          <a:xfrm>
            <a:off x="492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5" name="Shape 1115"/>
          <p:cNvSpPr/>
          <p:nvPr/>
        </p:nvSpPr>
        <p:spPr>
          <a:xfrm>
            <a:off x="537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6" name="Shape 1116"/>
          <p:cNvSpPr/>
          <p:nvPr/>
        </p:nvSpPr>
        <p:spPr>
          <a:xfrm>
            <a:off x="581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7" name="Shape 1117"/>
          <p:cNvSpPr/>
          <p:nvPr/>
        </p:nvSpPr>
        <p:spPr>
          <a:xfrm>
            <a:off x="626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8" name="Shape 1118"/>
          <p:cNvSpPr/>
          <p:nvPr/>
        </p:nvSpPr>
        <p:spPr>
          <a:xfrm>
            <a:off x="671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/>
          <p:nvPr/>
        </p:nvSpPr>
        <p:spPr>
          <a:xfrm>
            <a:off x="716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0" name="Shape 1120"/>
          <p:cNvSpPr/>
          <p:nvPr/>
        </p:nvSpPr>
        <p:spPr>
          <a:xfrm>
            <a:off x="760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1" name="Shape 1121"/>
          <p:cNvSpPr/>
          <p:nvPr/>
        </p:nvSpPr>
        <p:spPr>
          <a:xfrm>
            <a:off x="805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2" name="Shape 1122"/>
          <p:cNvSpPr/>
          <p:nvPr/>
        </p:nvSpPr>
        <p:spPr>
          <a:xfrm>
            <a:off x="850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3" name="Shape 1123"/>
          <p:cNvSpPr/>
          <p:nvPr/>
        </p:nvSpPr>
        <p:spPr>
          <a:xfrm>
            <a:off x="895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/>
        </p:nvSpPr>
        <p:spPr>
          <a:xfrm>
            <a:off x="939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5" name="Shape 1125"/>
          <p:cNvSpPr/>
          <p:nvPr/>
        </p:nvSpPr>
        <p:spPr>
          <a:xfrm>
            <a:off x="984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6" name="Shape 1126"/>
          <p:cNvSpPr/>
          <p:nvPr/>
        </p:nvSpPr>
        <p:spPr>
          <a:xfrm>
            <a:off x="1029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7" name="Shape 1127"/>
          <p:cNvSpPr/>
          <p:nvPr/>
        </p:nvSpPr>
        <p:spPr>
          <a:xfrm>
            <a:off x="1074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8" name="Shape 1128"/>
          <p:cNvSpPr/>
          <p:nvPr/>
        </p:nvSpPr>
        <p:spPr>
          <a:xfrm>
            <a:off x="1115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9" name="Shape 1129"/>
          <p:cNvSpPr/>
          <p:nvPr/>
        </p:nvSpPr>
        <p:spPr>
          <a:xfrm>
            <a:off x="1159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0" name="Shape 1130"/>
          <p:cNvSpPr/>
          <p:nvPr/>
        </p:nvSpPr>
        <p:spPr>
          <a:xfrm>
            <a:off x="1204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1" name="Shape 1131"/>
          <p:cNvSpPr/>
          <p:nvPr/>
        </p:nvSpPr>
        <p:spPr>
          <a:xfrm>
            <a:off x="1249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2" name="Shape 1132"/>
          <p:cNvSpPr/>
          <p:nvPr/>
        </p:nvSpPr>
        <p:spPr>
          <a:xfrm>
            <a:off x="1294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3" name="Shape 1133"/>
          <p:cNvSpPr/>
          <p:nvPr/>
        </p:nvSpPr>
        <p:spPr>
          <a:xfrm>
            <a:off x="1342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/>
        </p:nvSpPr>
        <p:spPr>
          <a:xfrm>
            <a:off x="1387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5" name="Shape 1135"/>
          <p:cNvSpPr/>
          <p:nvPr/>
        </p:nvSpPr>
        <p:spPr>
          <a:xfrm>
            <a:off x="1432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6" name="Shape 1136"/>
          <p:cNvSpPr/>
          <p:nvPr/>
        </p:nvSpPr>
        <p:spPr>
          <a:xfrm>
            <a:off x="1476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7" name="Shape 1137"/>
          <p:cNvSpPr/>
          <p:nvPr/>
        </p:nvSpPr>
        <p:spPr>
          <a:xfrm>
            <a:off x="1521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/>
          <p:nvPr/>
        </p:nvSpPr>
        <p:spPr>
          <a:xfrm>
            <a:off x="1566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/>
        </p:nvSpPr>
        <p:spPr>
          <a:xfrm>
            <a:off x="1611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0" name="Shape 1140"/>
          <p:cNvSpPr/>
          <p:nvPr/>
        </p:nvSpPr>
        <p:spPr>
          <a:xfrm>
            <a:off x="1655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1" name="Shape 1141"/>
          <p:cNvSpPr/>
          <p:nvPr/>
        </p:nvSpPr>
        <p:spPr>
          <a:xfrm>
            <a:off x="1700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2" name="Shape 1142"/>
          <p:cNvSpPr/>
          <p:nvPr/>
        </p:nvSpPr>
        <p:spPr>
          <a:xfrm>
            <a:off x="1745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3" name="Shape 1143"/>
          <p:cNvSpPr/>
          <p:nvPr/>
        </p:nvSpPr>
        <p:spPr>
          <a:xfrm>
            <a:off x="192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/>
          <p:nvPr/>
        </p:nvSpPr>
        <p:spPr>
          <a:xfrm>
            <a:off x="196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5" name="Shape 1145"/>
          <p:cNvSpPr/>
          <p:nvPr/>
        </p:nvSpPr>
        <p:spPr>
          <a:xfrm>
            <a:off x="201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6" name="Shape 1146"/>
          <p:cNvSpPr/>
          <p:nvPr/>
        </p:nvSpPr>
        <p:spPr>
          <a:xfrm>
            <a:off x="205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7" name="Shape 1147"/>
          <p:cNvSpPr/>
          <p:nvPr/>
        </p:nvSpPr>
        <p:spPr>
          <a:xfrm>
            <a:off x="210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8" name="Shape 1148"/>
          <p:cNvSpPr/>
          <p:nvPr/>
        </p:nvSpPr>
        <p:spPr>
          <a:xfrm>
            <a:off x="214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9" name="Shape 1149"/>
          <p:cNvSpPr/>
          <p:nvPr/>
        </p:nvSpPr>
        <p:spPr>
          <a:xfrm>
            <a:off x="219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0" name="Shape 1150"/>
          <p:cNvSpPr/>
          <p:nvPr/>
        </p:nvSpPr>
        <p:spPr>
          <a:xfrm>
            <a:off x="223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1" name="Shape 1151"/>
          <p:cNvSpPr/>
          <p:nvPr/>
        </p:nvSpPr>
        <p:spPr>
          <a:xfrm>
            <a:off x="2278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2" name="Shape 1152"/>
          <p:cNvSpPr/>
          <p:nvPr/>
        </p:nvSpPr>
        <p:spPr>
          <a:xfrm>
            <a:off x="2323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/>
          <p:nvPr/>
        </p:nvSpPr>
        <p:spPr>
          <a:xfrm>
            <a:off x="2368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4" name="Shape 1154"/>
          <p:cNvSpPr/>
          <p:nvPr/>
        </p:nvSpPr>
        <p:spPr>
          <a:xfrm>
            <a:off x="2412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55" name="Shape 1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3341" y="12660254"/>
            <a:ext cx="985800" cy="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Shape 1156"/>
          <p:cNvSpPr txBox="1"/>
          <p:nvPr/>
        </p:nvSpPr>
        <p:spPr>
          <a:xfrm>
            <a:off x="10740000" y="13063000"/>
            <a:ext cx="2573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Contato</a:t>
            </a:r>
          </a:p>
        </p:txBody>
      </p:sp>
      <p:sp>
        <p:nvSpPr>
          <p:cNvPr id="1157" name="Shape 1157"/>
          <p:cNvSpPr/>
          <p:nvPr/>
        </p:nvSpPr>
        <p:spPr>
          <a:xfrm>
            <a:off x="18571250" y="27256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8" name="Shape 1158"/>
          <p:cNvSpPr/>
          <p:nvPr/>
        </p:nvSpPr>
        <p:spPr>
          <a:xfrm>
            <a:off x="18571250" y="32584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/>
        </p:nvSpPr>
        <p:spPr>
          <a:xfrm>
            <a:off x="18571250" y="37911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0" name="Shape 1160"/>
          <p:cNvSpPr/>
          <p:nvPr/>
        </p:nvSpPr>
        <p:spPr>
          <a:xfrm>
            <a:off x="18571250" y="43239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1" name="Shape 1161"/>
          <p:cNvSpPr/>
          <p:nvPr/>
        </p:nvSpPr>
        <p:spPr>
          <a:xfrm>
            <a:off x="18571250" y="48567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2" name="Shape 1162"/>
          <p:cNvSpPr/>
          <p:nvPr/>
        </p:nvSpPr>
        <p:spPr>
          <a:xfrm>
            <a:off x="18571250" y="54883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3" name="Shape 1163"/>
          <p:cNvSpPr/>
          <p:nvPr/>
        </p:nvSpPr>
        <p:spPr>
          <a:xfrm>
            <a:off x="18571250" y="602108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18571250" y="655386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5" name="Shape 1165"/>
          <p:cNvSpPr/>
          <p:nvPr/>
        </p:nvSpPr>
        <p:spPr>
          <a:xfrm>
            <a:off x="18571250" y="708663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6" name="Shape 1166"/>
          <p:cNvSpPr/>
          <p:nvPr/>
        </p:nvSpPr>
        <p:spPr>
          <a:xfrm>
            <a:off x="18571250" y="76194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7" name="Shape 1167"/>
          <p:cNvSpPr/>
          <p:nvPr/>
        </p:nvSpPr>
        <p:spPr>
          <a:xfrm>
            <a:off x="18571250" y="81522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8" name="Shape 1168"/>
          <p:cNvSpPr/>
          <p:nvPr/>
        </p:nvSpPr>
        <p:spPr>
          <a:xfrm>
            <a:off x="18571250" y="8684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9" name="Shape 1169"/>
          <p:cNvSpPr/>
          <p:nvPr/>
        </p:nvSpPr>
        <p:spPr>
          <a:xfrm>
            <a:off x="18571250" y="92177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/>
        </p:nvSpPr>
        <p:spPr>
          <a:xfrm>
            <a:off x="18571250" y="97505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1" name="Shape 1171"/>
          <p:cNvSpPr/>
          <p:nvPr/>
        </p:nvSpPr>
        <p:spPr>
          <a:xfrm>
            <a:off x="18571250" y="102833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/>
          <p:nvPr/>
        </p:nvSpPr>
        <p:spPr>
          <a:xfrm>
            <a:off x="18571250" y="108160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3" name="Shape 1173"/>
          <p:cNvSpPr/>
          <p:nvPr/>
        </p:nvSpPr>
        <p:spPr>
          <a:xfrm>
            <a:off x="18571250" y="11773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/>
        </p:nvSpPr>
        <p:spPr>
          <a:xfrm>
            <a:off x="183475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5" name="Shape 1175"/>
          <p:cNvSpPr/>
          <p:nvPr/>
        </p:nvSpPr>
        <p:spPr>
          <a:xfrm>
            <a:off x="1790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6" name="Shape 1176"/>
          <p:cNvSpPr/>
          <p:nvPr/>
        </p:nvSpPr>
        <p:spPr>
          <a:xfrm>
            <a:off x="187950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/>
          <p:nvPr/>
        </p:nvSpPr>
        <p:spPr>
          <a:xfrm>
            <a:off x="18571250" y="11348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8" name="Shape 1178"/>
          <p:cNvSpPr/>
          <p:nvPr/>
        </p:nvSpPr>
        <p:spPr>
          <a:xfrm>
            <a:off x="19533550" y="79998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9" name="Shape 1179"/>
          <p:cNvSpPr/>
          <p:nvPr/>
        </p:nvSpPr>
        <p:spPr>
          <a:xfrm>
            <a:off x="19575275" y="37030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0" name="Shape 1180"/>
          <p:cNvSpPr txBox="1"/>
          <p:nvPr/>
        </p:nvSpPr>
        <p:spPr>
          <a:xfrm>
            <a:off x="0" y="2735825"/>
            <a:ext cx="6276899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[nome da loja]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19971175" y="4086650"/>
            <a:ext cx="33825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TRENDS MAIS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PESQUISADOS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20209025" y="8440725"/>
            <a:ext cx="30000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NOS CONHEÇA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MAIS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291000" y="3569200"/>
            <a:ext cx="6276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[DESCRIÇÃO]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447500" y="4402575"/>
            <a:ext cx="6276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[TRENDS E TAGS]</a:t>
            </a:r>
          </a:p>
        </p:txBody>
      </p:sp>
      <p:pic>
        <p:nvPicPr>
          <p:cNvPr id="1185" name="Shape 1185"/>
          <p:cNvPicPr preferRelativeResize="0"/>
          <p:nvPr/>
        </p:nvPicPr>
        <p:blipFill rotWithShape="1">
          <a:blip r:embed="rId4">
            <a:alphaModFix/>
          </a:blip>
          <a:srcRect b="17246" l="0" r="0" t="17252"/>
          <a:stretch/>
        </p:blipFill>
        <p:spPr>
          <a:xfrm>
            <a:off x="249242" y="8929800"/>
            <a:ext cx="4267500" cy="2021836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Shape 1186"/>
          <p:cNvSpPr txBox="1"/>
          <p:nvPr/>
        </p:nvSpPr>
        <p:spPr>
          <a:xfrm>
            <a:off x="12965500" y="2609200"/>
            <a:ext cx="3000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GALERIA</a:t>
            </a:r>
          </a:p>
        </p:txBody>
      </p:sp>
      <p:sp>
        <p:nvSpPr>
          <p:cNvPr id="1187" name="Shape 1187"/>
          <p:cNvSpPr/>
          <p:nvPr/>
        </p:nvSpPr>
        <p:spPr>
          <a:xfrm>
            <a:off x="11151500" y="3972375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8" name="Shape 1188"/>
          <p:cNvSpPr/>
          <p:nvPr/>
        </p:nvSpPr>
        <p:spPr>
          <a:xfrm>
            <a:off x="12854537" y="3972375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9" name="Shape 1189"/>
          <p:cNvSpPr/>
          <p:nvPr/>
        </p:nvSpPr>
        <p:spPr>
          <a:xfrm>
            <a:off x="14557600" y="3972375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0" name="Shape 1190"/>
          <p:cNvSpPr/>
          <p:nvPr/>
        </p:nvSpPr>
        <p:spPr>
          <a:xfrm>
            <a:off x="16214912" y="3972375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1" name="Shape 1191"/>
          <p:cNvSpPr/>
          <p:nvPr/>
        </p:nvSpPr>
        <p:spPr>
          <a:xfrm>
            <a:off x="11151487" y="5880937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/>
          <p:nvPr/>
        </p:nvSpPr>
        <p:spPr>
          <a:xfrm>
            <a:off x="12887725" y="5880937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3" name="Shape 1193"/>
          <p:cNvSpPr/>
          <p:nvPr/>
        </p:nvSpPr>
        <p:spPr>
          <a:xfrm>
            <a:off x="14623937" y="5880937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4" name="Shape 1194"/>
          <p:cNvSpPr/>
          <p:nvPr/>
        </p:nvSpPr>
        <p:spPr>
          <a:xfrm>
            <a:off x="16231500" y="5905862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5" name="Shape 1195"/>
          <p:cNvSpPr/>
          <p:nvPr/>
        </p:nvSpPr>
        <p:spPr>
          <a:xfrm>
            <a:off x="11064225" y="7839375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6" name="Shape 1196"/>
          <p:cNvSpPr/>
          <p:nvPr/>
        </p:nvSpPr>
        <p:spPr>
          <a:xfrm>
            <a:off x="12767262" y="7839375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7" name="Shape 1197"/>
          <p:cNvSpPr/>
          <p:nvPr/>
        </p:nvSpPr>
        <p:spPr>
          <a:xfrm>
            <a:off x="14470325" y="7839375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8" name="Shape 1198"/>
          <p:cNvSpPr/>
          <p:nvPr/>
        </p:nvSpPr>
        <p:spPr>
          <a:xfrm>
            <a:off x="16127637" y="7839375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9" name="Shape 1199"/>
          <p:cNvSpPr/>
          <p:nvPr/>
        </p:nvSpPr>
        <p:spPr>
          <a:xfrm>
            <a:off x="11064212" y="9747937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0" name="Shape 1200"/>
          <p:cNvSpPr/>
          <p:nvPr/>
        </p:nvSpPr>
        <p:spPr>
          <a:xfrm>
            <a:off x="12800450" y="9747937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1" name="Shape 1201"/>
          <p:cNvSpPr/>
          <p:nvPr/>
        </p:nvSpPr>
        <p:spPr>
          <a:xfrm>
            <a:off x="14536662" y="9747937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2" name="Shape 1202"/>
          <p:cNvSpPr/>
          <p:nvPr/>
        </p:nvSpPr>
        <p:spPr>
          <a:xfrm>
            <a:off x="16144225" y="9772862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3" name="Shape 1203"/>
          <p:cNvSpPr/>
          <p:nvPr/>
        </p:nvSpPr>
        <p:spPr>
          <a:xfrm>
            <a:off x="6648137" y="526100"/>
            <a:ext cx="7025700" cy="670800"/>
          </a:xfrm>
          <a:prstGeom prst="snip1Rect">
            <a:avLst>
              <a:gd fmla="val 16667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04" name="Shape 1204"/>
          <p:cNvCxnSpPr/>
          <p:nvPr/>
        </p:nvCxnSpPr>
        <p:spPr>
          <a:xfrm>
            <a:off x="833487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5" name="Shape 1205"/>
          <p:cNvCxnSpPr/>
          <p:nvPr/>
        </p:nvCxnSpPr>
        <p:spPr>
          <a:xfrm>
            <a:off x="1023262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06" name="Shape 1206"/>
          <p:cNvSpPr txBox="1"/>
          <p:nvPr/>
        </p:nvSpPr>
        <p:spPr>
          <a:xfrm>
            <a:off x="6712500" y="554475"/>
            <a:ext cx="1431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Lojas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207" name="Shape 1207"/>
          <p:cNvSpPr txBox="1"/>
          <p:nvPr/>
        </p:nvSpPr>
        <p:spPr>
          <a:xfrm>
            <a:off x="8608037" y="480800"/>
            <a:ext cx="15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Feed</a:t>
            </a:r>
          </a:p>
        </p:txBody>
      </p:sp>
      <p:sp>
        <p:nvSpPr>
          <p:cNvPr id="1208" name="Shape 1208"/>
          <p:cNvSpPr txBox="1"/>
          <p:nvPr/>
        </p:nvSpPr>
        <p:spPr>
          <a:xfrm>
            <a:off x="10381225" y="480800"/>
            <a:ext cx="30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Quem somos?</a:t>
            </a:r>
          </a:p>
        </p:txBody>
      </p:sp>
      <p:sp>
        <p:nvSpPr>
          <p:cNvPr id="1209" name="Shape 1209"/>
          <p:cNvSpPr/>
          <p:nvPr/>
        </p:nvSpPr>
        <p:spPr>
          <a:xfrm>
            <a:off x="14280475" y="526100"/>
            <a:ext cx="7697100" cy="670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0" name="Shape 1210"/>
          <p:cNvSpPr txBox="1"/>
          <p:nvPr/>
        </p:nvSpPr>
        <p:spPr>
          <a:xfrm>
            <a:off x="15616025" y="682675"/>
            <a:ext cx="7025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000">
                <a:solidFill>
                  <a:srgbClr val="B7B7B7"/>
                </a:solidFill>
              </a:rPr>
              <a:t>PESQUISE POR TENDÊNCIAS E ESTILOS</a:t>
            </a:r>
          </a:p>
        </p:txBody>
      </p:sp>
      <p:sp>
        <p:nvSpPr>
          <p:cNvPr id="1211" name="Shape 1211"/>
          <p:cNvSpPr txBox="1"/>
          <p:nvPr/>
        </p:nvSpPr>
        <p:spPr>
          <a:xfrm>
            <a:off x="1186000" y="380762"/>
            <a:ext cx="48555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Bordando um mapa para a moda</a:t>
            </a:r>
          </a:p>
        </p:txBody>
      </p:sp>
      <p:sp>
        <p:nvSpPr>
          <p:cNvPr id="1212" name="Shape 1212"/>
          <p:cNvSpPr/>
          <p:nvPr/>
        </p:nvSpPr>
        <p:spPr>
          <a:xfrm>
            <a:off x="22218575" y="554474"/>
            <a:ext cx="1879500" cy="6708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3" name="Shape 1213"/>
          <p:cNvSpPr txBox="1"/>
          <p:nvPr/>
        </p:nvSpPr>
        <p:spPr>
          <a:xfrm>
            <a:off x="22285625" y="68267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EFEFEF"/>
                </a:solidFill>
              </a:rPr>
              <a:t>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214" name="Shape 1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24" y="123075"/>
            <a:ext cx="1217142" cy="15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 txBox="1"/>
          <p:nvPr/>
        </p:nvSpPr>
        <p:spPr>
          <a:xfrm>
            <a:off x="22285625" y="78352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220" name="Shape 1220"/>
          <p:cNvSpPr/>
          <p:nvPr/>
        </p:nvSpPr>
        <p:spPr>
          <a:xfrm>
            <a:off x="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1" name="Shape 1221"/>
          <p:cNvSpPr/>
          <p:nvPr/>
        </p:nvSpPr>
        <p:spPr>
          <a:xfrm>
            <a:off x="44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2" name="Shape 1222"/>
          <p:cNvSpPr/>
          <p:nvPr/>
        </p:nvSpPr>
        <p:spPr>
          <a:xfrm>
            <a:off x="89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3" name="Shape 1223"/>
          <p:cNvSpPr/>
          <p:nvPr/>
        </p:nvSpPr>
        <p:spPr>
          <a:xfrm>
            <a:off x="134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4" name="Shape 1224"/>
          <p:cNvSpPr/>
          <p:nvPr/>
        </p:nvSpPr>
        <p:spPr>
          <a:xfrm>
            <a:off x="179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5" name="Shape 1225"/>
          <p:cNvSpPr/>
          <p:nvPr/>
        </p:nvSpPr>
        <p:spPr>
          <a:xfrm>
            <a:off x="223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6" name="Shape 1226"/>
          <p:cNvSpPr/>
          <p:nvPr/>
        </p:nvSpPr>
        <p:spPr>
          <a:xfrm>
            <a:off x="268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7" name="Shape 1227"/>
          <p:cNvSpPr/>
          <p:nvPr/>
        </p:nvSpPr>
        <p:spPr>
          <a:xfrm>
            <a:off x="313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8" name="Shape 1228"/>
          <p:cNvSpPr/>
          <p:nvPr/>
        </p:nvSpPr>
        <p:spPr>
          <a:xfrm>
            <a:off x="358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9" name="Shape 1229"/>
          <p:cNvSpPr/>
          <p:nvPr/>
        </p:nvSpPr>
        <p:spPr>
          <a:xfrm>
            <a:off x="402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0" name="Shape 1230"/>
          <p:cNvSpPr/>
          <p:nvPr/>
        </p:nvSpPr>
        <p:spPr>
          <a:xfrm>
            <a:off x="447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1" name="Shape 1231"/>
          <p:cNvSpPr/>
          <p:nvPr/>
        </p:nvSpPr>
        <p:spPr>
          <a:xfrm>
            <a:off x="492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2" name="Shape 1232"/>
          <p:cNvSpPr/>
          <p:nvPr/>
        </p:nvSpPr>
        <p:spPr>
          <a:xfrm>
            <a:off x="537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3" name="Shape 1233"/>
          <p:cNvSpPr/>
          <p:nvPr/>
        </p:nvSpPr>
        <p:spPr>
          <a:xfrm>
            <a:off x="581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4" name="Shape 1234"/>
          <p:cNvSpPr/>
          <p:nvPr/>
        </p:nvSpPr>
        <p:spPr>
          <a:xfrm>
            <a:off x="626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5" name="Shape 1235"/>
          <p:cNvSpPr/>
          <p:nvPr/>
        </p:nvSpPr>
        <p:spPr>
          <a:xfrm>
            <a:off x="671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6" name="Shape 1236"/>
          <p:cNvSpPr/>
          <p:nvPr/>
        </p:nvSpPr>
        <p:spPr>
          <a:xfrm>
            <a:off x="716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7" name="Shape 1237"/>
          <p:cNvSpPr/>
          <p:nvPr/>
        </p:nvSpPr>
        <p:spPr>
          <a:xfrm>
            <a:off x="760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8" name="Shape 1238"/>
          <p:cNvSpPr/>
          <p:nvPr/>
        </p:nvSpPr>
        <p:spPr>
          <a:xfrm>
            <a:off x="805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9" name="Shape 1239"/>
          <p:cNvSpPr/>
          <p:nvPr/>
        </p:nvSpPr>
        <p:spPr>
          <a:xfrm>
            <a:off x="850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0" name="Shape 1240"/>
          <p:cNvSpPr/>
          <p:nvPr/>
        </p:nvSpPr>
        <p:spPr>
          <a:xfrm>
            <a:off x="895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1" name="Shape 1241"/>
          <p:cNvSpPr/>
          <p:nvPr/>
        </p:nvSpPr>
        <p:spPr>
          <a:xfrm>
            <a:off x="939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2" name="Shape 1242"/>
          <p:cNvSpPr/>
          <p:nvPr/>
        </p:nvSpPr>
        <p:spPr>
          <a:xfrm>
            <a:off x="984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3" name="Shape 1243"/>
          <p:cNvSpPr/>
          <p:nvPr/>
        </p:nvSpPr>
        <p:spPr>
          <a:xfrm>
            <a:off x="1029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4" name="Shape 1244"/>
          <p:cNvSpPr/>
          <p:nvPr/>
        </p:nvSpPr>
        <p:spPr>
          <a:xfrm>
            <a:off x="1074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5" name="Shape 1245"/>
          <p:cNvSpPr/>
          <p:nvPr/>
        </p:nvSpPr>
        <p:spPr>
          <a:xfrm>
            <a:off x="1115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6" name="Shape 1246"/>
          <p:cNvSpPr/>
          <p:nvPr/>
        </p:nvSpPr>
        <p:spPr>
          <a:xfrm>
            <a:off x="11599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7" name="Shape 1247"/>
          <p:cNvSpPr/>
          <p:nvPr/>
        </p:nvSpPr>
        <p:spPr>
          <a:xfrm>
            <a:off x="12046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8" name="Shape 1248"/>
          <p:cNvSpPr/>
          <p:nvPr/>
        </p:nvSpPr>
        <p:spPr>
          <a:xfrm>
            <a:off x="12494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9" name="Shape 1249"/>
          <p:cNvSpPr/>
          <p:nvPr/>
        </p:nvSpPr>
        <p:spPr>
          <a:xfrm>
            <a:off x="1294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0" name="Shape 1250"/>
          <p:cNvSpPr/>
          <p:nvPr/>
        </p:nvSpPr>
        <p:spPr>
          <a:xfrm>
            <a:off x="1327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1" name="Shape 1251"/>
          <p:cNvSpPr/>
          <p:nvPr/>
        </p:nvSpPr>
        <p:spPr>
          <a:xfrm>
            <a:off x="13727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2" name="Shape 1252"/>
          <p:cNvSpPr/>
          <p:nvPr/>
        </p:nvSpPr>
        <p:spPr>
          <a:xfrm>
            <a:off x="14174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3" name="Shape 1253"/>
          <p:cNvSpPr/>
          <p:nvPr/>
        </p:nvSpPr>
        <p:spPr>
          <a:xfrm>
            <a:off x="14622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4" name="Shape 1254"/>
          <p:cNvSpPr/>
          <p:nvPr/>
        </p:nvSpPr>
        <p:spPr>
          <a:xfrm>
            <a:off x="1506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5" name="Shape 1255"/>
          <p:cNvSpPr/>
          <p:nvPr/>
        </p:nvSpPr>
        <p:spPr>
          <a:xfrm>
            <a:off x="1540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6" name="Shape 1256"/>
          <p:cNvSpPr/>
          <p:nvPr/>
        </p:nvSpPr>
        <p:spPr>
          <a:xfrm>
            <a:off x="15855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7" name="Shape 1257"/>
          <p:cNvSpPr/>
          <p:nvPr/>
        </p:nvSpPr>
        <p:spPr>
          <a:xfrm>
            <a:off x="16302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8" name="Shape 1258"/>
          <p:cNvSpPr/>
          <p:nvPr/>
        </p:nvSpPr>
        <p:spPr>
          <a:xfrm>
            <a:off x="16750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9" name="Shape 1259"/>
          <p:cNvSpPr/>
          <p:nvPr/>
        </p:nvSpPr>
        <p:spPr>
          <a:xfrm>
            <a:off x="1719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0" name="Shape 1260"/>
          <p:cNvSpPr/>
          <p:nvPr/>
        </p:nvSpPr>
        <p:spPr>
          <a:xfrm>
            <a:off x="1753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1" name="Shape 1261"/>
          <p:cNvSpPr/>
          <p:nvPr/>
        </p:nvSpPr>
        <p:spPr>
          <a:xfrm>
            <a:off x="1798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2" name="Shape 1262"/>
          <p:cNvSpPr/>
          <p:nvPr/>
        </p:nvSpPr>
        <p:spPr>
          <a:xfrm>
            <a:off x="1843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3" name="Shape 1263"/>
          <p:cNvSpPr/>
          <p:nvPr/>
        </p:nvSpPr>
        <p:spPr>
          <a:xfrm>
            <a:off x="1887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4" name="Shape 1264"/>
          <p:cNvSpPr/>
          <p:nvPr/>
        </p:nvSpPr>
        <p:spPr>
          <a:xfrm>
            <a:off x="1932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5" name="Shape 1265"/>
          <p:cNvSpPr/>
          <p:nvPr/>
        </p:nvSpPr>
        <p:spPr>
          <a:xfrm>
            <a:off x="1977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6" name="Shape 1266"/>
          <p:cNvSpPr/>
          <p:nvPr/>
        </p:nvSpPr>
        <p:spPr>
          <a:xfrm>
            <a:off x="2022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7" name="Shape 1267"/>
          <p:cNvSpPr/>
          <p:nvPr/>
        </p:nvSpPr>
        <p:spPr>
          <a:xfrm>
            <a:off x="2066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8" name="Shape 1268"/>
          <p:cNvSpPr/>
          <p:nvPr/>
        </p:nvSpPr>
        <p:spPr>
          <a:xfrm>
            <a:off x="2111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/>
          <p:nvPr/>
        </p:nvSpPr>
        <p:spPr>
          <a:xfrm>
            <a:off x="2156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0" name="Shape 1270"/>
          <p:cNvSpPr/>
          <p:nvPr/>
        </p:nvSpPr>
        <p:spPr>
          <a:xfrm>
            <a:off x="2201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1" name="Shape 1271"/>
          <p:cNvSpPr/>
          <p:nvPr/>
        </p:nvSpPr>
        <p:spPr>
          <a:xfrm>
            <a:off x="2245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2" name="Shape 1272"/>
          <p:cNvSpPr/>
          <p:nvPr/>
        </p:nvSpPr>
        <p:spPr>
          <a:xfrm>
            <a:off x="2290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/>
          <p:nvPr/>
        </p:nvSpPr>
        <p:spPr>
          <a:xfrm>
            <a:off x="2335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4" name="Shape 1274"/>
          <p:cNvSpPr/>
          <p:nvPr/>
        </p:nvSpPr>
        <p:spPr>
          <a:xfrm>
            <a:off x="2380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5" name="Shape 1275"/>
          <p:cNvSpPr/>
          <p:nvPr/>
        </p:nvSpPr>
        <p:spPr>
          <a:xfrm>
            <a:off x="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6" name="Shape 1276"/>
          <p:cNvSpPr/>
          <p:nvPr/>
        </p:nvSpPr>
        <p:spPr>
          <a:xfrm>
            <a:off x="44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7" name="Shape 1277"/>
          <p:cNvSpPr/>
          <p:nvPr/>
        </p:nvSpPr>
        <p:spPr>
          <a:xfrm>
            <a:off x="89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8" name="Shape 1278"/>
          <p:cNvSpPr/>
          <p:nvPr/>
        </p:nvSpPr>
        <p:spPr>
          <a:xfrm>
            <a:off x="13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9" name="Shape 1279"/>
          <p:cNvSpPr/>
          <p:nvPr/>
        </p:nvSpPr>
        <p:spPr>
          <a:xfrm>
            <a:off x="17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0" name="Shape 1280"/>
          <p:cNvSpPr/>
          <p:nvPr/>
        </p:nvSpPr>
        <p:spPr>
          <a:xfrm>
            <a:off x="22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1" name="Shape 1281"/>
          <p:cNvSpPr/>
          <p:nvPr/>
        </p:nvSpPr>
        <p:spPr>
          <a:xfrm>
            <a:off x="26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2" name="Shape 1282"/>
          <p:cNvSpPr/>
          <p:nvPr/>
        </p:nvSpPr>
        <p:spPr>
          <a:xfrm>
            <a:off x="31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3" name="Shape 1283"/>
          <p:cNvSpPr/>
          <p:nvPr/>
        </p:nvSpPr>
        <p:spPr>
          <a:xfrm>
            <a:off x="35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4" name="Shape 1284"/>
          <p:cNvSpPr/>
          <p:nvPr/>
        </p:nvSpPr>
        <p:spPr>
          <a:xfrm>
            <a:off x="40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5" name="Shape 1285"/>
          <p:cNvSpPr/>
          <p:nvPr/>
        </p:nvSpPr>
        <p:spPr>
          <a:xfrm>
            <a:off x="44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6" name="Shape 1286"/>
          <p:cNvSpPr/>
          <p:nvPr/>
        </p:nvSpPr>
        <p:spPr>
          <a:xfrm>
            <a:off x="492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7" name="Shape 1287"/>
          <p:cNvSpPr/>
          <p:nvPr/>
        </p:nvSpPr>
        <p:spPr>
          <a:xfrm>
            <a:off x="537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8" name="Shape 1288"/>
          <p:cNvSpPr/>
          <p:nvPr/>
        </p:nvSpPr>
        <p:spPr>
          <a:xfrm>
            <a:off x="581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9" name="Shape 1289"/>
          <p:cNvSpPr/>
          <p:nvPr/>
        </p:nvSpPr>
        <p:spPr>
          <a:xfrm>
            <a:off x="626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0" name="Shape 1290"/>
          <p:cNvSpPr/>
          <p:nvPr/>
        </p:nvSpPr>
        <p:spPr>
          <a:xfrm>
            <a:off x="671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1" name="Shape 1291"/>
          <p:cNvSpPr/>
          <p:nvPr/>
        </p:nvSpPr>
        <p:spPr>
          <a:xfrm>
            <a:off x="716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2" name="Shape 1292"/>
          <p:cNvSpPr/>
          <p:nvPr/>
        </p:nvSpPr>
        <p:spPr>
          <a:xfrm>
            <a:off x="760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3" name="Shape 1293"/>
          <p:cNvSpPr/>
          <p:nvPr/>
        </p:nvSpPr>
        <p:spPr>
          <a:xfrm>
            <a:off x="805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" name="Shape 1294"/>
          <p:cNvSpPr/>
          <p:nvPr/>
        </p:nvSpPr>
        <p:spPr>
          <a:xfrm>
            <a:off x="850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5" name="Shape 1295"/>
          <p:cNvSpPr/>
          <p:nvPr/>
        </p:nvSpPr>
        <p:spPr>
          <a:xfrm>
            <a:off x="895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6" name="Shape 1296"/>
          <p:cNvSpPr/>
          <p:nvPr/>
        </p:nvSpPr>
        <p:spPr>
          <a:xfrm>
            <a:off x="939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7" name="Shape 1297"/>
          <p:cNvSpPr/>
          <p:nvPr/>
        </p:nvSpPr>
        <p:spPr>
          <a:xfrm>
            <a:off x="984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8" name="Shape 1298"/>
          <p:cNvSpPr/>
          <p:nvPr/>
        </p:nvSpPr>
        <p:spPr>
          <a:xfrm>
            <a:off x="1029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9" name="Shape 1299"/>
          <p:cNvSpPr/>
          <p:nvPr/>
        </p:nvSpPr>
        <p:spPr>
          <a:xfrm>
            <a:off x="1074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0" name="Shape 1300"/>
          <p:cNvSpPr/>
          <p:nvPr/>
        </p:nvSpPr>
        <p:spPr>
          <a:xfrm>
            <a:off x="1115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1" name="Shape 1301"/>
          <p:cNvSpPr/>
          <p:nvPr/>
        </p:nvSpPr>
        <p:spPr>
          <a:xfrm>
            <a:off x="1159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2" name="Shape 1302"/>
          <p:cNvSpPr/>
          <p:nvPr/>
        </p:nvSpPr>
        <p:spPr>
          <a:xfrm>
            <a:off x="1204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3" name="Shape 1303"/>
          <p:cNvSpPr/>
          <p:nvPr/>
        </p:nvSpPr>
        <p:spPr>
          <a:xfrm>
            <a:off x="1249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4" name="Shape 1304"/>
          <p:cNvSpPr/>
          <p:nvPr/>
        </p:nvSpPr>
        <p:spPr>
          <a:xfrm>
            <a:off x="1294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5" name="Shape 1305"/>
          <p:cNvSpPr/>
          <p:nvPr/>
        </p:nvSpPr>
        <p:spPr>
          <a:xfrm>
            <a:off x="1342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6" name="Shape 1306"/>
          <p:cNvSpPr/>
          <p:nvPr/>
        </p:nvSpPr>
        <p:spPr>
          <a:xfrm>
            <a:off x="1387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7" name="Shape 1307"/>
          <p:cNvSpPr/>
          <p:nvPr/>
        </p:nvSpPr>
        <p:spPr>
          <a:xfrm>
            <a:off x="1432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8" name="Shape 1308"/>
          <p:cNvSpPr/>
          <p:nvPr/>
        </p:nvSpPr>
        <p:spPr>
          <a:xfrm>
            <a:off x="1476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9" name="Shape 1309"/>
          <p:cNvSpPr/>
          <p:nvPr/>
        </p:nvSpPr>
        <p:spPr>
          <a:xfrm>
            <a:off x="1521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0" name="Shape 1310"/>
          <p:cNvSpPr/>
          <p:nvPr/>
        </p:nvSpPr>
        <p:spPr>
          <a:xfrm>
            <a:off x="1566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1" name="Shape 1311"/>
          <p:cNvSpPr/>
          <p:nvPr/>
        </p:nvSpPr>
        <p:spPr>
          <a:xfrm>
            <a:off x="1611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2" name="Shape 1312"/>
          <p:cNvSpPr/>
          <p:nvPr/>
        </p:nvSpPr>
        <p:spPr>
          <a:xfrm>
            <a:off x="1655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3" name="Shape 1313"/>
          <p:cNvSpPr/>
          <p:nvPr/>
        </p:nvSpPr>
        <p:spPr>
          <a:xfrm>
            <a:off x="1700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4" name="Shape 1314"/>
          <p:cNvSpPr/>
          <p:nvPr/>
        </p:nvSpPr>
        <p:spPr>
          <a:xfrm>
            <a:off x="1745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/>
          <p:nvPr/>
        </p:nvSpPr>
        <p:spPr>
          <a:xfrm>
            <a:off x="192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6" name="Shape 1316"/>
          <p:cNvSpPr/>
          <p:nvPr/>
        </p:nvSpPr>
        <p:spPr>
          <a:xfrm>
            <a:off x="196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7" name="Shape 1317"/>
          <p:cNvSpPr/>
          <p:nvPr/>
        </p:nvSpPr>
        <p:spPr>
          <a:xfrm>
            <a:off x="201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8" name="Shape 1318"/>
          <p:cNvSpPr/>
          <p:nvPr/>
        </p:nvSpPr>
        <p:spPr>
          <a:xfrm>
            <a:off x="205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9" name="Shape 1319"/>
          <p:cNvSpPr/>
          <p:nvPr/>
        </p:nvSpPr>
        <p:spPr>
          <a:xfrm>
            <a:off x="210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0" name="Shape 1320"/>
          <p:cNvSpPr/>
          <p:nvPr/>
        </p:nvSpPr>
        <p:spPr>
          <a:xfrm>
            <a:off x="214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1" name="Shape 1321"/>
          <p:cNvSpPr/>
          <p:nvPr/>
        </p:nvSpPr>
        <p:spPr>
          <a:xfrm>
            <a:off x="219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2" name="Shape 1322"/>
          <p:cNvSpPr/>
          <p:nvPr/>
        </p:nvSpPr>
        <p:spPr>
          <a:xfrm>
            <a:off x="223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3" name="Shape 1323"/>
          <p:cNvSpPr/>
          <p:nvPr/>
        </p:nvSpPr>
        <p:spPr>
          <a:xfrm>
            <a:off x="2278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4" name="Shape 1324"/>
          <p:cNvSpPr/>
          <p:nvPr/>
        </p:nvSpPr>
        <p:spPr>
          <a:xfrm>
            <a:off x="2323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5" name="Shape 1325"/>
          <p:cNvSpPr/>
          <p:nvPr/>
        </p:nvSpPr>
        <p:spPr>
          <a:xfrm>
            <a:off x="2368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6" name="Shape 1326"/>
          <p:cNvSpPr/>
          <p:nvPr/>
        </p:nvSpPr>
        <p:spPr>
          <a:xfrm>
            <a:off x="2412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7" name="Shape 1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3341" y="12660254"/>
            <a:ext cx="985800" cy="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Shape 1328"/>
          <p:cNvSpPr txBox="1"/>
          <p:nvPr/>
        </p:nvSpPr>
        <p:spPr>
          <a:xfrm>
            <a:off x="10740000" y="13063000"/>
            <a:ext cx="2573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Contato</a:t>
            </a:r>
          </a:p>
        </p:txBody>
      </p:sp>
      <p:sp>
        <p:nvSpPr>
          <p:cNvPr id="1329" name="Shape 1329"/>
          <p:cNvSpPr/>
          <p:nvPr/>
        </p:nvSpPr>
        <p:spPr>
          <a:xfrm>
            <a:off x="18571250" y="27256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0" name="Shape 1330"/>
          <p:cNvSpPr/>
          <p:nvPr/>
        </p:nvSpPr>
        <p:spPr>
          <a:xfrm>
            <a:off x="18571250" y="32584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1" name="Shape 1331"/>
          <p:cNvSpPr/>
          <p:nvPr/>
        </p:nvSpPr>
        <p:spPr>
          <a:xfrm>
            <a:off x="18571250" y="37911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2" name="Shape 1332"/>
          <p:cNvSpPr/>
          <p:nvPr/>
        </p:nvSpPr>
        <p:spPr>
          <a:xfrm>
            <a:off x="18571250" y="43239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3" name="Shape 1333"/>
          <p:cNvSpPr/>
          <p:nvPr/>
        </p:nvSpPr>
        <p:spPr>
          <a:xfrm>
            <a:off x="18571250" y="48567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4" name="Shape 1334"/>
          <p:cNvSpPr/>
          <p:nvPr/>
        </p:nvSpPr>
        <p:spPr>
          <a:xfrm>
            <a:off x="18571250" y="54883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5" name="Shape 1335"/>
          <p:cNvSpPr/>
          <p:nvPr/>
        </p:nvSpPr>
        <p:spPr>
          <a:xfrm>
            <a:off x="18571250" y="602108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6" name="Shape 1336"/>
          <p:cNvSpPr/>
          <p:nvPr/>
        </p:nvSpPr>
        <p:spPr>
          <a:xfrm>
            <a:off x="18571250" y="655386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7" name="Shape 1337"/>
          <p:cNvSpPr/>
          <p:nvPr/>
        </p:nvSpPr>
        <p:spPr>
          <a:xfrm>
            <a:off x="18571250" y="708663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8" name="Shape 1338"/>
          <p:cNvSpPr/>
          <p:nvPr/>
        </p:nvSpPr>
        <p:spPr>
          <a:xfrm>
            <a:off x="18571250" y="76194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9" name="Shape 1339"/>
          <p:cNvSpPr/>
          <p:nvPr/>
        </p:nvSpPr>
        <p:spPr>
          <a:xfrm>
            <a:off x="18571250" y="81522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0" name="Shape 1340"/>
          <p:cNvSpPr/>
          <p:nvPr/>
        </p:nvSpPr>
        <p:spPr>
          <a:xfrm>
            <a:off x="18571250" y="8684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1" name="Shape 1341"/>
          <p:cNvSpPr/>
          <p:nvPr/>
        </p:nvSpPr>
        <p:spPr>
          <a:xfrm>
            <a:off x="18571250" y="92177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2" name="Shape 1342"/>
          <p:cNvSpPr/>
          <p:nvPr/>
        </p:nvSpPr>
        <p:spPr>
          <a:xfrm>
            <a:off x="18571250" y="97505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3" name="Shape 1343"/>
          <p:cNvSpPr/>
          <p:nvPr/>
        </p:nvSpPr>
        <p:spPr>
          <a:xfrm>
            <a:off x="18571250" y="102833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4" name="Shape 1344"/>
          <p:cNvSpPr/>
          <p:nvPr/>
        </p:nvSpPr>
        <p:spPr>
          <a:xfrm>
            <a:off x="18571250" y="108160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5" name="Shape 1345"/>
          <p:cNvSpPr/>
          <p:nvPr/>
        </p:nvSpPr>
        <p:spPr>
          <a:xfrm>
            <a:off x="18571250" y="11773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6" name="Shape 1346"/>
          <p:cNvSpPr/>
          <p:nvPr/>
        </p:nvSpPr>
        <p:spPr>
          <a:xfrm>
            <a:off x="183475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7" name="Shape 1347"/>
          <p:cNvSpPr/>
          <p:nvPr/>
        </p:nvSpPr>
        <p:spPr>
          <a:xfrm>
            <a:off x="1790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8" name="Shape 1348"/>
          <p:cNvSpPr/>
          <p:nvPr/>
        </p:nvSpPr>
        <p:spPr>
          <a:xfrm>
            <a:off x="187950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9" name="Shape 1349"/>
          <p:cNvSpPr/>
          <p:nvPr/>
        </p:nvSpPr>
        <p:spPr>
          <a:xfrm>
            <a:off x="18571250" y="11348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0" name="Shape 1350"/>
          <p:cNvSpPr/>
          <p:nvPr/>
        </p:nvSpPr>
        <p:spPr>
          <a:xfrm>
            <a:off x="19533550" y="79998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1" name="Shape 1351"/>
          <p:cNvSpPr/>
          <p:nvPr/>
        </p:nvSpPr>
        <p:spPr>
          <a:xfrm>
            <a:off x="19575275" y="37030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2" name="Shape 1352"/>
          <p:cNvSpPr txBox="1"/>
          <p:nvPr/>
        </p:nvSpPr>
        <p:spPr>
          <a:xfrm>
            <a:off x="139550" y="2817600"/>
            <a:ext cx="65730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Obo</a:t>
            </a:r>
          </a:p>
        </p:txBody>
      </p:sp>
      <p:sp>
        <p:nvSpPr>
          <p:cNvPr id="1353" name="Shape 1353"/>
          <p:cNvSpPr txBox="1"/>
          <p:nvPr/>
        </p:nvSpPr>
        <p:spPr>
          <a:xfrm>
            <a:off x="19971175" y="4086650"/>
            <a:ext cx="33825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TRENDS MAIS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PESQUISADOS</a:t>
            </a:r>
          </a:p>
        </p:txBody>
      </p:sp>
      <p:sp>
        <p:nvSpPr>
          <p:cNvPr id="1354" name="Shape 1354"/>
          <p:cNvSpPr txBox="1"/>
          <p:nvPr/>
        </p:nvSpPr>
        <p:spPr>
          <a:xfrm>
            <a:off x="20209025" y="8440725"/>
            <a:ext cx="30000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NOS CONHEÇA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MAIS</a:t>
            </a:r>
          </a:p>
        </p:txBody>
      </p:sp>
      <p:sp>
        <p:nvSpPr>
          <p:cNvPr id="1355" name="Shape 1355"/>
          <p:cNvSpPr txBox="1"/>
          <p:nvPr/>
        </p:nvSpPr>
        <p:spPr>
          <a:xfrm>
            <a:off x="290950" y="4086650"/>
            <a:ext cx="95541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Iniciada em abril de 2013, a obo tem estampas criativas em vários seguimentos, criadas pelo design valter brum.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4652037" y="8440725"/>
            <a:ext cx="6276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[TRENDS E TAGS]</a:t>
            </a:r>
          </a:p>
        </p:txBody>
      </p:sp>
      <p:pic>
        <p:nvPicPr>
          <p:cNvPr id="1357" name="Shape 1357"/>
          <p:cNvPicPr preferRelativeResize="0"/>
          <p:nvPr/>
        </p:nvPicPr>
        <p:blipFill rotWithShape="1">
          <a:blip r:embed="rId4">
            <a:alphaModFix/>
          </a:blip>
          <a:srcRect b="17246" l="0" r="0" t="17252"/>
          <a:stretch/>
        </p:blipFill>
        <p:spPr>
          <a:xfrm>
            <a:off x="249242" y="8929800"/>
            <a:ext cx="4267500" cy="2021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Shape 1358"/>
          <p:cNvSpPr txBox="1"/>
          <p:nvPr/>
        </p:nvSpPr>
        <p:spPr>
          <a:xfrm>
            <a:off x="12965500" y="2837800"/>
            <a:ext cx="30000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GALERIA</a:t>
            </a:r>
          </a:p>
        </p:txBody>
      </p:sp>
      <p:sp>
        <p:nvSpPr>
          <p:cNvPr id="1359" name="Shape 1359"/>
          <p:cNvSpPr/>
          <p:nvPr/>
        </p:nvSpPr>
        <p:spPr>
          <a:xfrm>
            <a:off x="11151500" y="3972375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0" name="Shape 1360"/>
          <p:cNvSpPr/>
          <p:nvPr/>
        </p:nvSpPr>
        <p:spPr>
          <a:xfrm>
            <a:off x="12854537" y="3972375"/>
            <a:ext cx="1431900" cy="15312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1" name="Shape 13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" y="-2"/>
            <a:ext cx="1633500" cy="16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Shape 1362"/>
          <p:cNvSpPr/>
          <p:nvPr/>
        </p:nvSpPr>
        <p:spPr>
          <a:xfrm>
            <a:off x="6648137" y="526100"/>
            <a:ext cx="7025700" cy="670800"/>
          </a:xfrm>
          <a:prstGeom prst="snip1Rect">
            <a:avLst>
              <a:gd fmla="val 16667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63" name="Shape 1363"/>
          <p:cNvCxnSpPr/>
          <p:nvPr/>
        </p:nvCxnSpPr>
        <p:spPr>
          <a:xfrm>
            <a:off x="833487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64" name="Shape 1364"/>
          <p:cNvCxnSpPr/>
          <p:nvPr/>
        </p:nvCxnSpPr>
        <p:spPr>
          <a:xfrm>
            <a:off x="1023262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65" name="Shape 1365"/>
          <p:cNvSpPr txBox="1"/>
          <p:nvPr/>
        </p:nvSpPr>
        <p:spPr>
          <a:xfrm>
            <a:off x="6712500" y="554475"/>
            <a:ext cx="1431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Lojas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366" name="Shape 1366"/>
          <p:cNvSpPr txBox="1"/>
          <p:nvPr/>
        </p:nvSpPr>
        <p:spPr>
          <a:xfrm>
            <a:off x="8608037" y="480800"/>
            <a:ext cx="15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Feed</a:t>
            </a:r>
          </a:p>
        </p:txBody>
      </p:sp>
      <p:sp>
        <p:nvSpPr>
          <p:cNvPr id="1367" name="Shape 1367"/>
          <p:cNvSpPr txBox="1"/>
          <p:nvPr/>
        </p:nvSpPr>
        <p:spPr>
          <a:xfrm>
            <a:off x="10381225" y="480800"/>
            <a:ext cx="30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Quem somos?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4280475" y="526100"/>
            <a:ext cx="7697100" cy="670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9" name="Shape 1369"/>
          <p:cNvSpPr txBox="1"/>
          <p:nvPr/>
        </p:nvSpPr>
        <p:spPr>
          <a:xfrm>
            <a:off x="15539825" y="682675"/>
            <a:ext cx="7025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000">
                <a:solidFill>
                  <a:srgbClr val="B7B7B7"/>
                </a:solidFill>
              </a:rPr>
              <a:t>PESQUISE POR TENDÊNCIAS E ESTILOS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1186000" y="380762"/>
            <a:ext cx="48555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Bordando um mapa para a moda</a:t>
            </a:r>
          </a:p>
        </p:txBody>
      </p:sp>
      <p:sp>
        <p:nvSpPr>
          <p:cNvPr id="1371" name="Shape 1371"/>
          <p:cNvSpPr/>
          <p:nvPr/>
        </p:nvSpPr>
        <p:spPr>
          <a:xfrm>
            <a:off x="22218575" y="554474"/>
            <a:ext cx="1879500" cy="6708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2" name="Shape 1372"/>
          <p:cNvSpPr txBox="1"/>
          <p:nvPr/>
        </p:nvSpPr>
        <p:spPr>
          <a:xfrm>
            <a:off x="22285625" y="68267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EFEFEF"/>
                </a:solidFill>
              </a:rPr>
              <a:t>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373" name="Shape 1373"/>
          <p:cNvSpPr txBox="1"/>
          <p:nvPr/>
        </p:nvSpPr>
        <p:spPr>
          <a:xfrm>
            <a:off x="738500" y="5989475"/>
            <a:ext cx="90840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-US" sz="36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http://www.obo65.com.br</a:t>
            </a:r>
            <a:r>
              <a:rPr b="1" lang="en-US" sz="36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         21 98027 7771 (Whatsapp também)</a:t>
            </a:r>
          </a:p>
          <a:p>
            <a:pPr lvl="0" rtl="0" algn="just">
              <a:spcBef>
                <a:spcPts val="0"/>
              </a:spcBef>
              <a:spcAft>
                <a:spcPts val="400"/>
              </a:spcAft>
              <a:buNone/>
            </a:pPr>
            <a:r>
              <a:rPr b="1" lang="en-US" sz="36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obo@obo65.com.br</a:t>
            </a:r>
            <a:r>
              <a:rPr lang="en-US" sz="36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                     https://www.facebook.com/obo65   </a:t>
            </a:r>
          </a:p>
          <a:p>
            <a:pPr lvl="0" rtl="0" algn="just">
              <a:spcBef>
                <a:spcPts val="0"/>
              </a:spcBef>
              <a:spcAft>
                <a:spcPts val="400"/>
              </a:spcAft>
              <a:buNone/>
            </a:pPr>
            <a:r>
              <a:rPr lang="en-US" sz="36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 https://www.instagram.com/obo65/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4" name="Shape 1374"/>
          <p:cNvSpPr/>
          <p:nvPr/>
        </p:nvSpPr>
        <p:spPr>
          <a:xfrm>
            <a:off x="5477275" y="9311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5" name="Shape 137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6" name="Shape 1376"/>
          <p:cNvSpPr/>
          <p:nvPr/>
        </p:nvSpPr>
        <p:spPr>
          <a:xfrm>
            <a:off x="8055000" y="9311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7" name="Shape 1377"/>
          <p:cNvSpPr/>
          <p:nvPr/>
        </p:nvSpPr>
        <p:spPr>
          <a:xfrm>
            <a:off x="8055000" y="100817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8" name="Shape 1378"/>
          <p:cNvSpPr/>
          <p:nvPr/>
        </p:nvSpPr>
        <p:spPr>
          <a:xfrm>
            <a:off x="5477275" y="10795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9" name="Shape 1379"/>
          <p:cNvSpPr/>
          <p:nvPr/>
        </p:nvSpPr>
        <p:spPr>
          <a:xfrm>
            <a:off x="8055000" y="10795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0" name="Shape 1380"/>
          <p:cNvSpPr txBox="1"/>
          <p:nvPr/>
        </p:nvSpPr>
        <p:spPr>
          <a:xfrm>
            <a:off x="5660500" y="92351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381" name="Shape 1381"/>
          <p:cNvSpPr txBox="1"/>
          <p:nvPr/>
        </p:nvSpPr>
        <p:spPr>
          <a:xfrm>
            <a:off x="8146675" y="9288150"/>
            <a:ext cx="2136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#música</a:t>
            </a:r>
          </a:p>
        </p:txBody>
      </p:sp>
      <p:sp>
        <p:nvSpPr>
          <p:cNvPr id="1382" name="Shape 1382"/>
          <p:cNvSpPr/>
          <p:nvPr/>
        </p:nvSpPr>
        <p:spPr>
          <a:xfrm>
            <a:off x="5489375" y="100534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3" name="Shape 1383"/>
          <p:cNvSpPr txBox="1"/>
          <p:nvPr/>
        </p:nvSpPr>
        <p:spPr>
          <a:xfrm>
            <a:off x="5543100" y="99468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8520325" y="10033550"/>
            <a:ext cx="953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#tv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5553100" y="107031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8230625" y="10748775"/>
            <a:ext cx="143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#black</a:t>
            </a:r>
          </a:p>
        </p:txBody>
      </p:sp>
      <p:pic>
        <p:nvPicPr>
          <p:cNvPr id="1387" name="Shape 13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37450" y="3972377"/>
            <a:ext cx="3294724" cy="329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Shape 13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45625" y="3995775"/>
            <a:ext cx="3294724" cy="329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Shape 13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65874" y="7843325"/>
            <a:ext cx="3382500" cy="338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Shape 13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30400" y="7890140"/>
            <a:ext cx="3382500" cy="336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 txBox="1"/>
          <p:nvPr/>
        </p:nvSpPr>
        <p:spPr>
          <a:xfrm>
            <a:off x="11327037" y="11419875"/>
            <a:ext cx="6276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[ver mais]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0" y="0"/>
            <a:ext cx="24384000" cy="137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3202042" y="3661573"/>
            <a:ext cx="17979914" cy="6392854"/>
          </a:xfrm>
          <a:prstGeom prst="rect">
            <a:avLst/>
          </a:prstGeom>
          <a:solidFill>
            <a:srgbClr val="7A647F">
              <a:alpha val="91372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3728289" y="3926878"/>
            <a:ext cx="16927421" cy="5862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Melhorar cada vez mais a </a:t>
            </a:r>
            <a:r>
              <a:rPr lang="en-US" sz="6400">
                <a:solidFill>
                  <a:srgbClr val="F7D5FF"/>
                </a:solidFill>
                <a:latin typeface="Comfortaa"/>
                <a:ea typeface="Comfortaa"/>
                <a:cs typeface="Comfortaa"/>
                <a:sym typeface="Comfortaa"/>
              </a:rPr>
              <a:t>conexão</a:t>
            </a:r>
            <a:r>
              <a:rPr lang="en-US"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entre o produtor e consumidor, </a:t>
            </a:r>
            <a:r>
              <a:rPr lang="en-US" sz="6400">
                <a:solidFill>
                  <a:srgbClr val="F4C8FF"/>
                </a:solidFill>
                <a:latin typeface="Comfortaa"/>
                <a:ea typeface="Comfortaa"/>
                <a:cs typeface="Comfortaa"/>
                <a:sym typeface="Comfortaa"/>
              </a:rPr>
              <a:t>costurando no mapa</a:t>
            </a:r>
            <a:r>
              <a:rPr lang="en-US"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uma </a:t>
            </a:r>
            <a:r>
              <a:rPr lang="en-US" sz="6400">
                <a:solidFill>
                  <a:srgbClr val="F4C8FF"/>
                </a:solidFill>
                <a:latin typeface="Comfortaa"/>
                <a:ea typeface="Comfortaa"/>
                <a:cs typeface="Comfortaa"/>
                <a:sym typeface="Comfortaa"/>
              </a:rPr>
              <a:t>moda mais livre</a:t>
            </a:r>
            <a:r>
              <a:rPr lang="en-US"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para escolhas dos consumidores.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mfortaa"/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2349202" y="472108"/>
            <a:ext cx="5700300" cy="3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21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Missão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8824" y="11256249"/>
            <a:ext cx="2168400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 txBox="1"/>
          <p:nvPr/>
        </p:nvSpPr>
        <p:spPr>
          <a:xfrm>
            <a:off x="22285625" y="78352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397" name="Shape 1397"/>
          <p:cNvSpPr/>
          <p:nvPr/>
        </p:nvSpPr>
        <p:spPr>
          <a:xfrm>
            <a:off x="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8" name="Shape 1398"/>
          <p:cNvSpPr/>
          <p:nvPr/>
        </p:nvSpPr>
        <p:spPr>
          <a:xfrm>
            <a:off x="44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9" name="Shape 1399"/>
          <p:cNvSpPr/>
          <p:nvPr/>
        </p:nvSpPr>
        <p:spPr>
          <a:xfrm>
            <a:off x="89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0" name="Shape 1400"/>
          <p:cNvSpPr/>
          <p:nvPr/>
        </p:nvSpPr>
        <p:spPr>
          <a:xfrm>
            <a:off x="134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1" name="Shape 1401"/>
          <p:cNvSpPr/>
          <p:nvPr/>
        </p:nvSpPr>
        <p:spPr>
          <a:xfrm>
            <a:off x="179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2" name="Shape 1402"/>
          <p:cNvSpPr/>
          <p:nvPr/>
        </p:nvSpPr>
        <p:spPr>
          <a:xfrm>
            <a:off x="223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3" name="Shape 1403"/>
          <p:cNvSpPr/>
          <p:nvPr/>
        </p:nvSpPr>
        <p:spPr>
          <a:xfrm>
            <a:off x="268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4" name="Shape 1404"/>
          <p:cNvSpPr/>
          <p:nvPr/>
        </p:nvSpPr>
        <p:spPr>
          <a:xfrm>
            <a:off x="313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5" name="Shape 1405"/>
          <p:cNvSpPr/>
          <p:nvPr/>
        </p:nvSpPr>
        <p:spPr>
          <a:xfrm>
            <a:off x="358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6" name="Shape 1406"/>
          <p:cNvSpPr/>
          <p:nvPr/>
        </p:nvSpPr>
        <p:spPr>
          <a:xfrm>
            <a:off x="402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7" name="Shape 1407"/>
          <p:cNvSpPr/>
          <p:nvPr/>
        </p:nvSpPr>
        <p:spPr>
          <a:xfrm>
            <a:off x="447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8" name="Shape 1408"/>
          <p:cNvSpPr/>
          <p:nvPr/>
        </p:nvSpPr>
        <p:spPr>
          <a:xfrm>
            <a:off x="492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9" name="Shape 1409"/>
          <p:cNvSpPr/>
          <p:nvPr/>
        </p:nvSpPr>
        <p:spPr>
          <a:xfrm>
            <a:off x="537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0" name="Shape 1410"/>
          <p:cNvSpPr/>
          <p:nvPr/>
        </p:nvSpPr>
        <p:spPr>
          <a:xfrm>
            <a:off x="581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1" name="Shape 1411"/>
          <p:cNvSpPr/>
          <p:nvPr/>
        </p:nvSpPr>
        <p:spPr>
          <a:xfrm>
            <a:off x="626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2" name="Shape 1412"/>
          <p:cNvSpPr/>
          <p:nvPr/>
        </p:nvSpPr>
        <p:spPr>
          <a:xfrm>
            <a:off x="671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3" name="Shape 1413"/>
          <p:cNvSpPr/>
          <p:nvPr/>
        </p:nvSpPr>
        <p:spPr>
          <a:xfrm>
            <a:off x="716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4" name="Shape 1414"/>
          <p:cNvSpPr/>
          <p:nvPr/>
        </p:nvSpPr>
        <p:spPr>
          <a:xfrm>
            <a:off x="760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5" name="Shape 1415"/>
          <p:cNvSpPr/>
          <p:nvPr/>
        </p:nvSpPr>
        <p:spPr>
          <a:xfrm>
            <a:off x="805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6" name="Shape 1416"/>
          <p:cNvSpPr/>
          <p:nvPr/>
        </p:nvSpPr>
        <p:spPr>
          <a:xfrm>
            <a:off x="850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7" name="Shape 1417"/>
          <p:cNvSpPr/>
          <p:nvPr/>
        </p:nvSpPr>
        <p:spPr>
          <a:xfrm>
            <a:off x="895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8" name="Shape 1418"/>
          <p:cNvSpPr/>
          <p:nvPr/>
        </p:nvSpPr>
        <p:spPr>
          <a:xfrm>
            <a:off x="939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9" name="Shape 1419"/>
          <p:cNvSpPr/>
          <p:nvPr/>
        </p:nvSpPr>
        <p:spPr>
          <a:xfrm>
            <a:off x="984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0" name="Shape 1420"/>
          <p:cNvSpPr/>
          <p:nvPr/>
        </p:nvSpPr>
        <p:spPr>
          <a:xfrm>
            <a:off x="1029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1" name="Shape 1421"/>
          <p:cNvSpPr/>
          <p:nvPr/>
        </p:nvSpPr>
        <p:spPr>
          <a:xfrm>
            <a:off x="1074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2" name="Shape 1422"/>
          <p:cNvSpPr/>
          <p:nvPr/>
        </p:nvSpPr>
        <p:spPr>
          <a:xfrm>
            <a:off x="1115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3" name="Shape 1423"/>
          <p:cNvSpPr/>
          <p:nvPr/>
        </p:nvSpPr>
        <p:spPr>
          <a:xfrm>
            <a:off x="11599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4" name="Shape 1424"/>
          <p:cNvSpPr/>
          <p:nvPr/>
        </p:nvSpPr>
        <p:spPr>
          <a:xfrm>
            <a:off x="12046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5" name="Shape 1425"/>
          <p:cNvSpPr/>
          <p:nvPr/>
        </p:nvSpPr>
        <p:spPr>
          <a:xfrm>
            <a:off x="12494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6" name="Shape 1426"/>
          <p:cNvSpPr/>
          <p:nvPr/>
        </p:nvSpPr>
        <p:spPr>
          <a:xfrm>
            <a:off x="1294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7" name="Shape 1427"/>
          <p:cNvSpPr/>
          <p:nvPr/>
        </p:nvSpPr>
        <p:spPr>
          <a:xfrm>
            <a:off x="1327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8" name="Shape 1428"/>
          <p:cNvSpPr/>
          <p:nvPr/>
        </p:nvSpPr>
        <p:spPr>
          <a:xfrm>
            <a:off x="13727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9" name="Shape 1429"/>
          <p:cNvSpPr/>
          <p:nvPr/>
        </p:nvSpPr>
        <p:spPr>
          <a:xfrm>
            <a:off x="14174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0" name="Shape 1430"/>
          <p:cNvSpPr/>
          <p:nvPr/>
        </p:nvSpPr>
        <p:spPr>
          <a:xfrm>
            <a:off x="14622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1" name="Shape 1431"/>
          <p:cNvSpPr/>
          <p:nvPr/>
        </p:nvSpPr>
        <p:spPr>
          <a:xfrm>
            <a:off x="1506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2" name="Shape 1432"/>
          <p:cNvSpPr/>
          <p:nvPr/>
        </p:nvSpPr>
        <p:spPr>
          <a:xfrm>
            <a:off x="1540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3" name="Shape 1433"/>
          <p:cNvSpPr/>
          <p:nvPr/>
        </p:nvSpPr>
        <p:spPr>
          <a:xfrm>
            <a:off x="15855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4" name="Shape 1434"/>
          <p:cNvSpPr/>
          <p:nvPr/>
        </p:nvSpPr>
        <p:spPr>
          <a:xfrm>
            <a:off x="16302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5" name="Shape 1435"/>
          <p:cNvSpPr/>
          <p:nvPr/>
        </p:nvSpPr>
        <p:spPr>
          <a:xfrm>
            <a:off x="16750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6" name="Shape 1436"/>
          <p:cNvSpPr/>
          <p:nvPr/>
        </p:nvSpPr>
        <p:spPr>
          <a:xfrm>
            <a:off x="1719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7" name="Shape 1437"/>
          <p:cNvSpPr/>
          <p:nvPr/>
        </p:nvSpPr>
        <p:spPr>
          <a:xfrm>
            <a:off x="1753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8" name="Shape 1438"/>
          <p:cNvSpPr/>
          <p:nvPr/>
        </p:nvSpPr>
        <p:spPr>
          <a:xfrm>
            <a:off x="1798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9" name="Shape 1439"/>
          <p:cNvSpPr/>
          <p:nvPr/>
        </p:nvSpPr>
        <p:spPr>
          <a:xfrm>
            <a:off x="1843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0" name="Shape 1440"/>
          <p:cNvSpPr/>
          <p:nvPr/>
        </p:nvSpPr>
        <p:spPr>
          <a:xfrm>
            <a:off x="1887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1" name="Shape 1441"/>
          <p:cNvSpPr/>
          <p:nvPr/>
        </p:nvSpPr>
        <p:spPr>
          <a:xfrm>
            <a:off x="1932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2" name="Shape 1442"/>
          <p:cNvSpPr/>
          <p:nvPr/>
        </p:nvSpPr>
        <p:spPr>
          <a:xfrm>
            <a:off x="1977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3" name="Shape 1443"/>
          <p:cNvSpPr/>
          <p:nvPr/>
        </p:nvSpPr>
        <p:spPr>
          <a:xfrm>
            <a:off x="2022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4" name="Shape 1444"/>
          <p:cNvSpPr/>
          <p:nvPr/>
        </p:nvSpPr>
        <p:spPr>
          <a:xfrm>
            <a:off x="2066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5" name="Shape 1445"/>
          <p:cNvSpPr/>
          <p:nvPr/>
        </p:nvSpPr>
        <p:spPr>
          <a:xfrm>
            <a:off x="2111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6" name="Shape 1446"/>
          <p:cNvSpPr/>
          <p:nvPr/>
        </p:nvSpPr>
        <p:spPr>
          <a:xfrm>
            <a:off x="2156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7" name="Shape 1447"/>
          <p:cNvSpPr/>
          <p:nvPr/>
        </p:nvSpPr>
        <p:spPr>
          <a:xfrm>
            <a:off x="2201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8" name="Shape 1448"/>
          <p:cNvSpPr/>
          <p:nvPr/>
        </p:nvSpPr>
        <p:spPr>
          <a:xfrm>
            <a:off x="2245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9" name="Shape 1449"/>
          <p:cNvSpPr/>
          <p:nvPr/>
        </p:nvSpPr>
        <p:spPr>
          <a:xfrm>
            <a:off x="2290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0" name="Shape 1450"/>
          <p:cNvSpPr/>
          <p:nvPr/>
        </p:nvSpPr>
        <p:spPr>
          <a:xfrm>
            <a:off x="2335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1" name="Shape 1451"/>
          <p:cNvSpPr/>
          <p:nvPr/>
        </p:nvSpPr>
        <p:spPr>
          <a:xfrm>
            <a:off x="2380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2" name="Shape 1452"/>
          <p:cNvSpPr/>
          <p:nvPr/>
        </p:nvSpPr>
        <p:spPr>
          <a:xfrm>
            <a:off x="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3" name="Shape 1453"/>
          <p:cNvSpPr/>
          <p:nvPr/>
        </p:nvSpPr>
        <p:spPr>
          <a:xfrm>
            <a:off x="44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4" name="Shape 1454"/>
          <p:cNvSpPr/>
          <p:nvPr/>
        </p:nvSpPr>
        <p:spPr>
          <a:xfrm>
            <a:off x="89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5" name="Shape 1455"/>
          <p:cNvSpPr/>
          <p:nvPr/>
        </p:nvSpPr>
        <p:spPr>
          <a:xfrm>
            <a:off x="13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6" name="Shape 1456"/>
          <p:cNvSpPr/>
          <p:nvPr/>
        </p:nvSpPr>
        <p:spPr>
          <a:xfrm>
            <a:off x="17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7" name="Shape 1457"/>
          <p:cNvSpPr/>
          <p:nvPr/>
        </p:nvSpPr>
        <p:spPr>
          <a:xfrm>
            <a:off x="22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8" name="Shape 1458"/>
          <p:cNvSpPr/>
          <p:nvPr/>
        </p:nvSpPr>
        <p:spPr>
          <a:xfrm>
            <a:off x="26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9" name="Shape 1459"/>
          <p:cNvSpPr/>
          <p:nvPr/>
        </p:nvSpPr>
        <p:spPr>
          <a:xfrm>
            <a:off x="31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0" name="Shape 1460"/>
          <p:cNvSpPr/>
          <p:nvPr/>
        </p:nvSpPr>
        <p:spPr>
          <a:xfrm>
            <a:off x="35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1" name="Shape 1461"/>
          <p:cNvSpPr/>
          <p:nvPr/>
        </p:nvSpPr>
        <p:spPr>
          <a:xfrm>
            <a:off x="40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2" name="Shape 1462"/>
          <p:cNvSpPr/>
          <p:nvPr/>
        </p:nvSpPr>
        <p:spPr>
          <a:xfrm>
            <a:off x="44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3" name="Shape 1463"/>
          <p:cNvSpPr/>
          <p:nvPr/>
        </p:nvSpPr>
        <p:spPr>
          <a:xfrm>
            <a:off x="492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4" name="Shape 1464"/>
          <p:cNvSpPr/>
          <p:nvPr/>
        </p:nvSpPr>
        <p:spPr>
          <a:xfrm>
            <a:off x="537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5" name="Shape 1465"/>
          <p:cNvSpPr/>
          <p:nvPr/>
        </p:nvSpPr>
        <p:spPr>
          <a:xfrm>
            <a:off x="581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6" name="Shape 1466"/>
          <p:cNvSpPr/>
          <p:nvPr/>
        </p:nvSpPr>
        <p:spPr>
          <a:xfrm>
            <a:off x="626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7" name="Shape 1467"/>
          <p:cNvSpPr/>
          <p:nvPr/>
        </p:nvSpPr>
        <p:spPr>
          <a:xfrm>
            <a:off x="671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8" name="Shape 1468"/>
          <p:cNvSpPr/>
          <p:nvPr/>
        </p:nvSpPr>
        <p:spPr>
          <a:xfrm>
            <a:off x="716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9" name="Shape 1469"/>
          <p:cNvSpPr/>
          <p:nvPr/>
        </p:nvSpPr>
        <p:spPr>
          <a:xfrm>
            <a:off x="760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0" name="Shape 1470"/>
          <p:cNvSpPr/>
          <p:nvPr/>
        </p:nvSpPr>
        <p:spPr>
          <a:xfrm>
            <a:off x="805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1" name="Shape 1471"/>
          <p:cNvSpPr/>
          <p:nvPr/>
        </p:nvSpPr>
        <p:spPr>
          <a:xfrm>
            <a:off x="850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2" name="Shape 1472"/>
          <p:cNvSpPr/>
          <p:nvPr/>
        </p:nvSpPr>
        <p:spPr>
          <a:xfrm>
            <a:off x="895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3" name="Shape 1473"/>
          <p:cNvSpPr/>
          <p:nvPr/>
        </p:nvSpPr>
        <p:spPr>
          <a:xfrm>
            <a:off x="939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4" name="Shape 1474"/>
          <p:cNvSpPr/>
          <p:nvPr/>
        </p:nvSpPr>
        <p:spPr>
          <a:xfrm>
            <a:off x="984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5" name="Shape 1475"/>
          <p:cNvSpPr/>
          <p:nvPr/>
        </p:nvSpPr>
        <p:spPr>
          <a:xfrm>
            <a:off x="1029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6" name="Shape 1476"/>
          <p:cNvSpPr/>
          <p:nvPr/>
        </p:nvSpPr>
        <p:spPr>
          <a:xfrm>
            <a:off x="1074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7" name="Shape 1477"/>
          <p:cNvSpPr/>
          <p:nvPr/>
        </p:nvSpPr>
        <p:spPr>
          <a:xfrm>
            <a:off x="1115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8" name="Shape 1478"/>
          <p:cNvSpPr/>
          <p:nvPr/>
        </p:nvSpPr>
        <p:spPr>
          <a:xfrm>
            <a:off x="1159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9" name="Shape 1479"/>
          <p:cNvSpPr/>
          <p:nvPr/>
        </p:nvSpPr>
        <p:spPr>
          <a:xfrm>
            <a:off x="1204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0" name="Shape 1480"/>
          <p:cNvSpPr/>
          <p:nvPr/>
        </p:nvSpPr>
        <p:spPr>
          <a:xfrm>
            <a:off x="1249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1" name="Shape 1481"/>
          <p:cNvSpPr/>
          <p:nvPr/>
        </p:nvSpPr>
        <p:spPr>
          <a:xfrm>
            <a:off x="1294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2" name="Shape 1482"/>
          <p:cNvSpPr/>
          <p:nvPr/>
        </p:nvSpPr>
        <p:spPr>
          <a:xfrm>
            <a:off x="1342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3" name="Shape 1483"/>
          <p:cNvSpPr/>
          <p:nvPr/>
        </p:nvSpPr>
        <p:spPr>
          <a:xfrm>
            <a:off x="1387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4" name="Shape 1484"/>
          <p:cNvSpPr/>
          <p:nvPr/>
        </p:nvSpPr>
        <p:spPr>
          <a:xfrm>
            <a:off x="1432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5" name="Shape 1485"/>
          <p:cNvSpPr/>
          <p:nvPr/>
        </p:nvSpPr>
        <p:spPr>
          <a:xfrm>
            <a:off x="1476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6" name="Shape 1486"/>
          <p:cNvSpPr/>
          <p:nvPr/>
        </p:nvSpPr>
        <p:spPr>
          <a:xfrm>
            <a:off x="1521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7" name="Shape 1487"/>
          <p:cNvSpPr/>
          <p:nvPr/>
        </p:nvSpPr>
        <p:spPr>
          <a:xfrm>
            <a:off x="1566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8" name="Shape 1488"/>
          <p:cNvSpPr/>
          <p:nvPr/>
        </p:nvSpPr>
        <p:spPr>
          <a:xfrm>
            <a:off x="1611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9" name="Shape 1489"/>
          <p:cNvSpPr/>
          <p:nvPr/>
        </p:nvSpPr>
        <p:spPr>
          <a:xfrm>
            <a:off x="1655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0" name="Shape 1490"/>
          <p:cNvSpPr/>
          <p:nvPr/>
        </p:nvSpPr>
        <p:spPr>
          <a:xfrm>
            <a:off x="1700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1" name="Shape 1491"/>
          <p:cNvSpPr/>
          <p:nvPr/>
        </p:nvSpPr>
        <p:spPr>
          <a:xfrm>
            <a:off x="1745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2" name="Shape 1492"/>
          <p:cNvSpPr/>
          <p:nvPr/>
        </p:nvSpPr>
        <p:spPr>
          <a:xfrm>
            <a:off x="192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3" name="Shape 1493"/>
          <p:cNvSpPr/>
          <p:nvPr/>
        </p:nvSpPr>
        <p:spPr>
          <a:xfrm>
            <a:off x="196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4" name="Shape 1494"/>
          <p:cNvSpPr/>
          <p:nvPr/>
        </p:nvSpPr>
        <p:spPr>
          <a:xfrm>
            <a:off x="201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5" name="Shape 1495"/>
          <p:cNvSpPr/>
          <p:nvPr/>
        </p:nvSpPr>
        <p:spPr>
          <a:xfrm>
            <a:off x="205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6" name="Shape 1496"/>
          <p:cNvSpPr/>
          <p:nvPr/>
        </p:nvSpPr>
        <p:spPr>
          <a:xfrm>
            <a:off x="210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7" name="Shape 1497"/>
          <p:cNvSpPr/>
          <p:nvPr/>
        </p:nvSpPr>
        <p:spPr>
          <a:xfrm>
            <a:off x="214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8" name="Shape 1498"/>
          <p:cNvSpPr/>
          <p:nvPr/>
        </p:nvSpPr>
        <p:spPr>
          <a:xfrm>
            <a:off x="219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9" name="Shape 1499"/>
          <p:cNvSpPr/>
          <p:nvPr/>
        </p:nvSpPr>
        <p:spPr>
          <a:xfrm>
            <a:off x="223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0" name="Shape 1500"/>
          <p:cNvSpPr/>
          <p:nvPr/>
        </p:nvSpPr>
        <p:spPr>
          <a:xfrm>
            <a:off x="2278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1" name="Shape 1501"/>
          <p:cNvSpPr/>
          <p:nvPr/>
        </p:nvSpPr>
        <p:spPr>
          <a:xfrm>
            <a:off x="2323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2" name="Shape 1502"/>
          <p:cNvSpPr/>
          <p:nvPr/>
        </p:nvSpPr>
        <p:spPr>
          <a:xfrm>
            <a:off x="2368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3" name="Shape 1503"/>
          <p:cNvSpPr/>
          <p:nvPr/>
        </p:nvSpPr>
        <p:spPr>
          <a:xfrm>
            <a:off x="2412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04" name="Shape 1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3341" y="12660254"/>
            <a:ext cx="985800" cy="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Shape 1505"/>
          <p:cNvSpPr txBox="1"/>
          <p:nvPr/>
        </p:nvSpPr>
        <p:spPr>
          <a:xfrm>
            <a:off x="10740000" y="13063000"/>
            <a:ext cx="2573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Contato</a:t>
            </a:r>
          </a:p>
        </p:txBody>
      </p:sp>
      <p:sp>
        <p:nvSpPr>
          <p:cNvPr id="1506" name="Shape 1506"/>
          <p:cNvSpPr/>
          <p:nvPr/>
        </p:nvSpPr>
        <p:spPr>
          <a:xfrm>
            <a:off x="18571250" y="27256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7" name="Shape 1507"/>
          <p:cNvSpPr/>
          <p:nvPr/>
        </p:nvSpPr>
        <p:spPr>
          <a:xfrm>
            <a:off x="18571250" y="32584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8" name="Shape 1508"/>
          <p:cNvSpPr/>
          <p:nvPr/>
        </p:nvSpPr>
        <p:spPr>
          <a:xfrm>
            <a:off x="18571250" y="37911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9" name="Shape 1509"/>
          <p:cNvSpPr/>
          <p:nvPr/>
        </p:nvSpPr>
        <p:spPr>
          <a:xfrm>
            <a:off x="18571250" y="43239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0" name="Shape 1510"/>
          <p:cNvSpPr/>
          <p:nvPr/>
        </p:nvSpPr>
        <p:spPr>
          <a:xfrm>
            <a:off x="18571250" y="48567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1" name="Shape 1511"/>
          <p:cNvSpPr/>
          <p:nvPr/>
        </p:nvSpPr>
        <p:spPr>
          <a:xfrm>
            <a:off x="18571250" y="54883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2" name="Shape 1512"/>
          <p:cNvSpPr/>
          <p:nvPr/>
        </p:nvSpPr>
        <p:spPr>
          <a:xfrm>
            <a:off x="18571250" y="602108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3" name="Shape 1513"/>
          <p:cNvSpPr/>
          <p:nvPr/>
        </p:nvSpPr>
        <p:spPr>
          <a:xfrm>
            <a:off x="18571250" y="655386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4" name="Shape 1514"/>
          <p:cNvSpPr/>
          <p:nvPr/>
        </p:nvSpPr>
        <p:spPr>
          <a:xfrm>
            <a:off x="18571250" y="708663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5" name="Shape 1515"/>
          <p:cNvSpPr/>
          <p:nvPr/>
        </p:nvSpPr>
        <p:spPr>
          <a:xfrm>
            <a:off x="18571250" y="76194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6" name="Shape 1516"/>
          <p:cNvSpPr/>
          <p:nvPr/>
        </p:nvSpPr>
        <p:spPr>
          <a:xfrm>
            <a:off x="18571250" y="81522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7" name="Shape 1517"/>
          <p:cNvSpPr/>
          <p:nvPr/>
        </p:nvSpPr>
        <p:spPr>
          <a:xfrm>
            <a:off x="18571250" y="8684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8" name="Shape 1518"/>
          <p:cNvSpPr/>
          <p:nvPr/>
        </p:nvSpPr>
        <p:spPr>
          <a:xfrm>
            <a:off x="18571250" y="92177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9" name="Shape 1519"/>
          <p:cNvSpPr/>
          <p:nvPr/>
        </p:nvSpPr>
        <p:spPr>
          <a:xfrm>
            <a:off x="18571250" y="97505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0" name="Shape 1520"/>
          <p:cNvSpPr/>
          <p:nvPr/>
        </p:nvSpPr>
        <p:spPr>
          <a:xfrm>
            <a:off x="18571250" y="102833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1" name="Shape 1521"/>
          <p:cNvSpPr/>
          <p:nvPr/>
        </p:nvSpPr>
        <p:spPr>
          <a:xfrm>
            <a:off x="18571250" y="108160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2" name="Shape 1522"/>
          <p:cNvSpPr/>
          <p:nvPr/>
        </p:nvSpPr>
        <p:spPr>
          <a:xfrm>
            <a:off x="18571250" y="11773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3" name="Shape 1523"/>
          <p:cNvSpPr/>
          <p:nvPr/>
        </p:nvSpPr>
        <p:spPr>
          <a:xfrm>
            <a:off x="183475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4" name="Shape 1524"/>
          <p:cNvSpPr/>
          <p:nvPr/>
        </p:nvSpPr>
        <p:spPr>
          <a:xfrm>
            <a:off x="1790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5" name="Shape 1525"/>
          <p:cNvSpPr/>
          <p:nvPr/>
        </p:nvSpPr>
        <p:spPr>
          <a:xfrm>
            <a:off x="187950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6" name="Shape 1526"/>
          <p:cNvSpPr/>
          <p:nvPr/>
        </p:nvSpPr>
        <p:spPr>
          <a:xfrm>
            <a:off x="18571250" y="11348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7" name="Shape 1527"/>
          <p:cNvSpPr/>
          <p:nvPr/>
        </p:nvSpPr>
        <p:spPr>
          <a:xfrm>
            <a:off x="19533550" y="79998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8" name="Shape 1528"/>
          <p:cNvSpPr/>
          <p:nvPr/>
        </p:nvSpPr>
        <p:spPr>
          <a:xfrm>
            <a:off x="19575275" y="37030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9" name="Shape 1529"/>
          <p:cNvSpPr txBox="1"/>
          <p:nvPr/>
        </p:nvSpPr>
        <p:spPr>
          <a:xfrm>
            <a:off x="6083150" y="2817600"/>
            <a:ext cx="65730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96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Galeria Obo</a:t>
            </a:r>
          </a:p>
        </p:txBody>
      </p:sp>
      <p:sp>
        <p:nvSpPr>
          <p:cNvPr id="1530" name="Shape 1530"/>
          <p:cNvSpPr txBox="1"/>
          <p:nvPr/>
        </p:nvSpPr>
        <p:spPr>
          <a:xfrm>
            <a:off x="19971175" y="4086650"/>
            <a:ext cx="33825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TRENDS MAIS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PESQUISADOS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20209025" y="8440725"/>
            <a:ext cx="30000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NOS CONHEÇA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MAIS</a:t>
            </a:r>
          </a:p>
        </p:txBody>
      </p:sp>
      <p:pic>
        <p:nvPicPr>
          <p:cNvPr id="1532" name="Shape 15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" y="-2"/>
            <a:ext cx="1633500" cy="16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Shape 1533"/>
          <p:cNvSpPr/>
          <p:nvPr/>
        </p:nvSpPr>
        <p:spPr>
          <a:xfrm>
            <a:off x="6648137" y="526100"/>
            <a:ext cx="7025700" cy="670800"/>
          </a:xfrm>
          <a:prstGeom prst="snip1Rect">
            <a:avLst>
              <a:gd fmla="val 16667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34" name="Shape 1534"/>
          <p:cNvCxnSpPr/>
          <p:nvPr/>
        </p:nvCxnSpPr>
        <p:spPr>
          <a:xfrm>
            <a:off x="833487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5" name="Shape 1535"/>
          <p:cNvCxnSpPr/>
          <p:nvPr/>
        </p:nvCxnSpPr>
        <p:spPr>
          <a:xfrm>
            <a:off x="1023262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36" name="Shape 1536"/>
          <p:cNvSpPr txBox="1"/>
          <p:nvPr/>
        </p:nvSpPr>
        <p:spPr>
          <a:xfrm>
            <a:off x="6712500" y="554475"/>
            <a:ext cx="1431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Lojas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537" name="Shape 1537"/>
          <p:cNvSpPr txBox="1"/>
          <p:nvPr/>
        </p:nvSpPr>
        <p:spPr>
          <a:xfrm>
            <a:off x="8608037" y="480800"/>
            <a:ext cx="15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Feed</a:t>
            </a:r>
          </a:p>
        </p:txBody>
      </p:sp>
      <p:sp>
        <p:nvSpPr>
          <p:cNvPr id="1538" name="Shape 1538"/>
          <p:cNvSpPr txBox="1"/>
          <p:nvPr/>
        </p:nvSpPr>
        <p:spPr>
          <a:xfrm>
            <a:off x="10381225" y="480800"/>
            <a:ext cx="30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Quem somos?</a:t>
            </a:r>
          </a:p>
        </p:txBody>
      </p:sp>
      <p:sp>
        <p:nvSpPr>
          <p:cNvPr id="1539" name="Shape 1539"/>
          <p:cNvSpPr/>
          <p:nvPr/>
        </p:nvSpPr>
        <p:spPr>
          <a:xfrm>
            <a:off x="14280475" y="526100"/>
            <a:ext cx="7697100" cy="670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0" name="Shape 1540"/>
          <p:cNvSpPr txBox="1"/>
          <p:nvPr/>
        </p:nvSpPr>
        <p:spPr>
          <a:xfrm>
            <a:off x="15539825" y="682675"/>
            <a:ext cx="7025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000">
                <a:solidFill>
                  <a:srgbClr val="B7B7B7"/>
                </a:solidFill>
              </a:rPr>
              <a:t>PESQUISE POR TENDÊNCIAS E ESTILOS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1186000" y="380762"/>
            <a:ext cx="48555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Bordando um mapa para a moda</a:t>
            </a:r>
          </a:p>
        </p:txBody>
      </p:sp>
      <p:sp>
        <p:nvSpPr>
          <p:cNvPr id="1542" name="Shape 1542"/>
          <p:cNvSpPr/>
          <p:nvPr/>
        </p:nvSpPr>
        <p:spPr>
          <a:xfrm>
            <a:off x="22218575" y="554474"/>
            <a:ext cx="1879500" cy="6708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3" name="Shape 1543"/>
          <p:cNvSpPr txBox="1"/>
          <p:nvPr/>
        </p:nvSpPr>
        <p:spPr>
          <a:xfrm>
            <a:off x="22285625" y="68267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EFEFEF"/>
                </a:solidFill>
              </a:rPr>
              <a:t>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544" name="Shape 154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45" name="Shape 15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6050" y="4353377"/>
            <a:ext cx="3294724" cy="329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Shape 15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74225" y="4376775"/>
            <a:ext cx="3294724" cy="329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Shape 15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94474" y="8148125"/>
            <a:ext cx="3382500" cy="338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Shape 15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59000" y="8194940"/>
            <a:ext cx="3382500" cy="336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Shape 15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0000" y="8211475"/>
            <a:ext cx="3294724" cy="329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Shape 15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2875" y="4347050"/>
            <a:ext cx="3294725" cy="32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Shape 15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38600" y="4394900"/>
            <a:ext cx="3294724" cy="328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Shape 15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8925" y="8204900"/>
            <a:ext cx="3277600" cy="32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Shape 15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8150" y="4400550"/>
            <a:ext cx="3277600" cy="32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Shape 15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1000" y="8171725"/>
            <a:ext cx="3382500" cy="32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 txBox="1"/>
          <p:nvPr/>
        </p:nvSpPr>
        <p:spPr>
          <a:xfrm>
            <a:off x="22285625" y="78352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560" name="Shape 1560"/>
          <p:cNvSpPr/>
          <p:nvPr/>
        </p:nvSpPr>
        <p:spPr>
          <a:xfrm>
            <a:off x="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1" name="Shape 1561"/>
          <p:cNvSpPr/>
          <p:nvPr/>
        </p:nvSpPr>
        <p:spPr>
          <a:xfrm>
            <a:off x="44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2" name="Shape 1562"/>
          <p:cNvSpPr/>
          <p:nvPr/>
        </p:nvSpPr>
        <p:spPr>
          <a:xfrm>
            <a:off x="89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3" name="Shape 1563"/>
          <p:cNvSpPr/>
          <p:nvPr/>
        </p:nvSpPr>
        <p:spPr>
          <a:xfrm>
            <a:off x="134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4" name="Shape 1564"/>
          <p:cNvSpPr/>
          <p:nvPr/>
        </p:nvSpPr>
        <p:spPr>
          <a:xfrm>
            <a:off x="179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5" name="Shape 1565"/>
          <p:cNvSpPr/>
          <p:nvPr/>
        </p:nvSpPr>
        <p:spPr>
          <a:xfrm>
            <a:off x="223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6" name="Shape 1566"/>
          <p:cNvSpPr/>
          <p:nvPr/>
        </p:nvSpPr>
        <p:spPr>
          <a:xfrm>
            <a:off x="268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7" name="Shape 1567"/>
          <p:cNvSpPr/>
          <p:nvPr/>
        </p:nvSpPr>
        <p:spPr>
          <a:xfrm>
            <a:off x="313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8" name="Shape 1568"/>
          <p:cNvSpPr/>
          <p:nvPr/>
        </p:nvSpPr>
        <p:spPr>
          <a:xfrm>
            <a:off x="358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9" name="Shape 1569"/>
          <p:cNvSpPr/>
          <p:nvPr/>
        </p:nvSpPr>
        <p:spPr>
          <a:xfrm>
            <a:off x="402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0" name="Shape 1570"/>
          <p:cNvSpPr/>
          <p:nvPr/>
        </p:nvSpPr>
        <p:spPr>
          <a:xfrm>
            <a:off x="447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1" name="Shape 1571"/>
          <p:cNvSpPr/>
          <p:nvPr/>
        </p:nvSpPr>
        <p:spPr>
          <a:xfrm>
            <a:off x="492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2" name="Shape 1572"/>
          <p:cNvSpPr/>
          <p:nvPr/>
        </p:nvSpPr>
        <p:spPr>
          <a:xfrm>
            <a:off x="537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3" name="Shape 1573"/>
          <p:cNvSpPr/>
          <p:nvPr/>
        </p:nvSpPr>
        <p:spPr>
          <a:xfrm>
            <a:off x="581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4" name="Shape 1574"/>
          <p:cNvSpPr/>
          <p:nvPr/>
        </p:nvSpPr>
        <p:spPr>
          <a:xfrm>
            <a:off x="626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5" name="Shape 1575"/>
          <p:cNvSpPr/>
          <p:nvPr/>
        </p:nvSpPr>
        <p:spPr>
          <a:xfrm>
            <a:off x="671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6" name="Shape 1576"/>
          <p:cNvSpPr/>
          <p:nvPr/>
        </p:nvSpPr>
        <p:spPr>
          <a:xfrm>
            <a:off x="716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7" name="Shape 1577"/>
          <p:cNvSpPr/>
          <p:nvPr/>
        </p:nvSpPr>
        <p:spPr>
          <a:xfrm>
            <a:off x="760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8" name="Shape 1578"/>
          <p:cNvSpPr/>
          <p:nvPr/>
        </p:nvSpPr>
        <p:spPr>
          <a:xfrm>
            <a:off x="805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9" name="Shape 1579"/>
          <p:cNvSpPr/>
          <p:nvPr/>
        </p:nvSpPr>
        <p:spPr>
          <a:xfrm>
            <a:off x="850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0" name="Shape 1580"/>
          <p:cNvSpPr/>
          <p:nvPr/>
        </p:nvSpPr>
        <p:spPr>
          <a:xfrm>
            <a:off x="895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1" name="Shape 1581"/>
          <p:cNvSpPr/>
          <p:nvPr/>
        </p:nvSpPr>
        <p:spPr>
          <a:xfrm>
            <a:off x="939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2" name="Shape 1582"/>
          <p:cNvSpPr/>
          <p:nvPr/>
        </p:nvSpPr>
        <p:spPr>
          <a:xfrm>
            <a:off x="984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3" name="Shape 1583"/>
          <p:cNvSpPr/>
          <p:nvPr/>
        </p:nvSpPr>
        <p:spPr>
          <a:xfrm>
            <a:off x="1029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4" name="Shape 1584"/>
          <p:cNvSpPr/>
          <p:nvPr/>
        </p:nvSpPr>
        <p:spPr>
          <a:xfrm>
            <a:off x="1074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5" name="Shape 1585"/>
          <p:cNvSpPr/>
          <p:nvPr/>
        </p:nvSpPr>
        <p:spPr>
          <a:xfrm>
            <a:off x="1115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6" name="Shape 1586"/>
          <p:cNvSpPr/>
          <p:nvPr/>
        </p:nvSpPr>
        <p:spPr>
          <a:xfrm>
            <a:off x="11599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7" name="Shape 1587"/>
          <p:cNvSpPr/>
          <p:nvPr/>
        </p:nvSpPr>
        <p:spPr>
          <a:xfrm>
            <a:off x="12046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8" name="Shape 1588"/>
          <p:cNvSpPr/>
          <p:nvPr/>
        </p:nvSpPr>
        <p:spPr>
          <a:xfrm>
            <a:off x="12494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9" name="Shape 1589"/>
          <p:cNvSpPr/>
          <p:nvPr/>
        </p:nvSpPr>
        <p:spPr>
          <a:xfrm>
            <a:off x="1294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0" name="Shape 1590"/>
          <p:cNvSpPr/>
          <p:nvPr/>
        </p:nvSpPr>
        <p:spPr>
          <a:xfrm>
            <a:off x="1327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1" name="Shape 1591"/>
          <p:cNvSpPr/>
          <p:nvPr/>
        </p:nvSpPr>
        <p:spPr>
          <a:xfrm>
            <a:off x="13727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2" name="Shape 1592"/>
          <p:cNvSpPr/>
          <p:nvPr/>
        </p:nvSpPr>
        <p:spPr>
          <a:xfrm>
            <a:off x="14174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3" name="Shape 1593"/>
          <p:cNvSpPr/>
          <p:nvPr/>
        </p:nvSpPr>
        <p:spPr>
          <a:xfrm>
            <a:off x="14622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4" name="Shape 1594"/>
          <p:cNvSpPr/>
          <p:nvPr/>
        </p:nvSpPr>
        <p:spPr>
          <a:xfrm>
            <a:off x="1506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5" name="Shape 1595"/>
          <p:cNvSpPr/>
          <p:nvPr/>
        </p:nvSpPr>
        <p:spPr>
          <a:xfrm>
            <a:off x="1540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6" name="Shape 1596"/>
          <p:cNvSpPr/>
          <p:nvPr/>
        </p:nvSpPr>
        <p:spPr>
          <a:xfrm>
            <a:off x="15855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7" name="Shape 1597"/>
          <p:cNvSpPr/>
          <p:nvPr/>
        </p:nvSpPr>
        <p:spPr>
          <a:xfrm>
            <a:off x="16302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8" name="Shape 1598"/>
          <p:cNvSpPr/>
          <p:nvPr/>
        </p:nvSpPr>
        <p:spPr>
          <a:xfrm>
            <a:off x="16750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9" name="Shape 1599"/>
          <p:cNvSpPr/>
          <p:nvPr/>
        </p:nvSpPr>
        <p:spPr>
          <a:xfrm>
            <a:off x="1719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0" name="Shape 1600"/>
          <p:cNvSpPr/>
          <p:nvPr/>
        </p:nvSpPr>
        <p:spPr>
          <a:xfrm>
            <a:off x="1753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1" name="Shape 1601"/>
          <p:cNvSpPr/>
          <p:nvPr/>
        </p:nvSpPr>
        <p:spPr>
          <a:xfrm>
            <a:off x="1798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2" name="Shape 1602"/>
          <p:cNvSpPr/>
          <p:nvPr/>
        </p:nvSpPr>
        <p:spPr>
          <a:xfrm>
            <a:off x="1843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3" name="Shape 1603"/>
          <p:cNvSpPr/>
          <p:nvPr/>
        </p:nvSpPr>
        <p:spPr>
          <a:xfrm>
            <a:off x="1887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4" name="Shape 1604"/>
          <p:cNvSpPr/>
          <p:nvPr/>
        </p:nvSpPr>
        <p:spPr>
          <a:xfrm>
            <a:off x="1932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5" name="Shape 1605"/>
          <p:cNvSpPr/>
          <p:nvPr/>
        </p:nvSpPr>
        <p:spPr>
          <a:xfrm>
            <a:off x="1977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6" name="Shape 1606"/>
          <p:cNvSpPr/>
          <p:nvPr/>
        </p:nvSpPr>
        <p:spPr>
          <a:xfrm>
            <a:off x="2022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7" name="Shape 1607"/>
          <p:cNvSpPr/>
          <p:nvPr/>
        </p:nvSpPr>
        <p:spPr>
          <a:xfrm>
            <a:off x="2066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8" name="Shape 1608"/>
          <p:cNvSpPr/>
          <p:nvPr/>
        </p:nvSpPr>
        <p:spPr>
          <a:xfrm>
            <a:off x="2111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9" name="Shape 1609"/>
          <p:cNvSpPr/>
          <p:nvPr/>
        </p:nvSpPr>
        <p:spPr>
          <a:xfrm>
            <a:off x="2156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0" name="Shape 1610"/>
          <p:cNvSpPr/>
          <p:nvPr/>
        </p:nvSpPr>
        <p:spPr>
          <a:xfrm>
            <a:off x="2201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1" name="Shape 1611"/>
          <p:cNvSpPr/>
          <p:nvPr/>
        </p:nvSpPr>
        <p:spPr>
          <a:xfrm>
            <a:off x="2245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2" name="Shape 1612"/>
          <p:cNvSpPr/>
          <p:nvPr/>
        </p:nvSpPr>
        <p:spPr>
          <a:xfrm>
            <a:off x="2290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3" name="Shape 1613"/>
          <p:cNvSpPr/>
          <p:nvPr/>
        </p:nvSpPr>
        <p:spPr>
          <a:xfrm>
            <a:off x="2335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4" name="Shape 1614"/>
          <p:cNvSpPr/>
          <p:nvPr/>
        </p:nvSpPr>
        <p:spPr>
          <a:xfrm>
            <a:off x="2380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5" name="Shape 1615"/>
          <p:cNvSpPr/>
          <p:nvPr/>
        </p:nvSpPr>
        <p:spPr>
          <a:xfrm>
            <a:off x="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6" name="Shape 1616"/>
          <p:cNvSpPr/>
          <p:nvPr/>
        </p:nvSpPr>
        <p:spPr>
          <a:xfrm>
            <a:off x="44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7" name="Shape 1617"/>
          <p:cNvSpPr/>
          <p:nvPr/>
        </p:nvSpPr>
        <p:spPr>
          <a:xfrm>
            <a:off x="89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8" name="Shape 1618"/>
          <p:cNvSpPr/>
          <p:nvPr/>
        </p:nvSpPr>
        <p:spPr>
          <a:xfrm>
            <a:off x="13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9" name="Shape 1619"/>
          <p:cNvSpPr/>
          <p:nvPr/>
        </p:nvSpPr>
        <p:spPr>
          <a:xfrm>
            <a:off x="17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0" name="Shape 1620"/>
          <p:cNvSpPr/>
          <p:nvPr/>
        </p:nvSpPr>
        <p:spPr>
          <a:xfrm>
            <a:off x="22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1" name="Shape 1621"/>
          <p:cNvSpPr/>
          <p:nvPr/>
        </p:nvSpPr>
        <p:spPr>
          <a:xfrm>
            <a:off x="26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2" name="Shape 1622"/>
          <p:cNvSpPr/>
          <p:nvPr/>
        </p:nvSpPr>
        <p:spPr>
          <a:xfrm>
            <a:off x="31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3" name="Shape 1623"/>
          <p:cNvSpPr/>
          <p:nvPr/>
        </p:nvSpPr>
        <p:spPr>
          <a:xfrm>
            <a:off x="35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4" name="Shape 1624"/>
          <p:cNvSpPr/>
          <p:nvPr/>
        </p:nvSpPr>
        <p:spPr>
          <a:xfrm>
            <a:off x="40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5" name="Shape 1625"/>
          <p:cNvSpPr/>
          <p:nvPr/>
        </p:nvSpPr>
        <p:spPr>
          <a:xfrm>
            <a:off x="44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6" name="Shape 1626"/>
          <p:cNvSpPr/>
          <p:nvPr/>
        </p:nvSpPr>
        <p:spPr>
          <a:xfrm>
            <a:off x="492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7" name="Shape 1627"/>
          <p:cNvSpPr/>
          <p:nvPr/>
        </p:nvSpPr>
        <p:spPr>
          <a:xfrm>
            <a:off x="537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8" name="Shape 1628"/>
          <p:cNvSpPr/>
          <p:nvPr/>
        </p:nvSpPr>
        <p:spPr>
          <a:xfrm>
            <a:off x="581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9" name="Shape 1629"/>
          <p:cNvSpPr/>
          <p:nvPr/>
        </p:nvSpPr>
        <p:spPr>
          <a:xfrm>
            <a:off x="626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0" name="Shape 1630"/>
          <p:cNvSpPr/>
          <p:nvPr/>
        </p:nvSpPr>
        <p:spPr>
          <a:xfrm>
            <a:off x="671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1" name="Shape 1631"/>
          <p:cNvSpPr/>
          <p:nvPr/>
        </p:nvSpPr>
        <p:spPr>
          <a:xfrm>
            <a:off x="716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2" name="Shape 1632"/>
          <p:cNvSpPr/>
          <p:nvPr/>
        </p:nvSpPr>
        <p:spPr>
          <a:xfrm>
            <a:off x="760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3" name="Shape 1633"/>
          <p:cNvSpPr/>
          <p:nvPr/>
        </p:nvSpPr>
        <p:spPr>
          <a:xfrm>
            <a:off x="805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4" name="Shape 1634"/>
          <p:cNvSpPr/>
          <p:nvPr/>
        </p:nvSpPr>
        <p:spPr>
          <a:xfrm>
            <a:off x="850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5" name="Shape 1635"/>
          <p:cNvSpPr/>
          <p:nvPr/>
        </p:nvSpPr>
        <p:spPr>
          <a:xfrm>
            <a:off x="895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6" name="Shape 1636"/>
          <p:cNvSpPr/>
          <p:nvPr/>
        </p:nvSpPr>
        <p:spPr>
          <a:xfrm>
            <a:off x="939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7" name="Shape 1637"/>
          <p:cNvSpPr/>
          <p:nvPr/>
        </p:nvSpPr>
        <p:spPr>
          <a:xfrm>
            <a:off x="984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8" name="Shape 1638"/>
          <p:cNvSpPr/>
          <p:nvPr/>
        </p:nvSpPr>
        <p:spPr>
          <a:xfrm>
            <a:off x="1029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9" name="Shape 1639"/>
          <p:cNvSpPr/>
          <p:nvPr/>
        </p:nvSpPr>
        <p:spPr>
          <a:xfrm>
            <a:off x="1074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0" name="Shape 1640"/>
          <p:cNvSpPr/>
          <p:nvPr/>
        </p:nvSpPr>
        <p:spPr>
          <a:xfrm>
            <a:off x="1115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1" name="Shape 1641"/>
          <p:cNvSpPr/>
          <p:nvPr/>
        </p:nvSpPr>
        <p:spPr>
          <a:xfrm>
            <a:off x="1159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2" name="Shape 1642"/>
          <p:cNvSpPr/>
          <p:nvPr/>
        </p:nvSpPr>
        <p:spPr>
          <a:xfrm>
            <a:off x="1204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3" name="Shape 1643"/>
          <p:cNvSpPr/>
          <p:nvPr/>
        </p:nvSpPr>
        <p:spPr>
          <a:xfrm>
            <a:off x="1249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4" name="Shape 1644"/>
          <p:cNvSpPr/>
          <p:nvPr/>
        </p:nvSpPr>
        <p:spPr>
          <a:xfrm>
            <a:off x="1294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5" name="Shape 1645"/>
          <p:cNvSpPr/>
          <p:nvPr/>
        </p:nvSpPr>
        <p:spPr>
          <a:xfrm>
            <a:off x="1342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6" name="Shape 1646"/>
          <p:cNvSpPr/>
          <p:nvPr/>
        </p:nvSpPr>
        <p:spPr>
          <a:xfrm>
            <a:off x="1387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7" name="Shape 1647"/>
          <p:cNvSpPr/>
          <p:nvPr/>
        </p:nvSpPr>
        <p:spPr>
          <a:xfrm>
            <a:off x="1432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8" name="Shape 1648"/>
          <p:cNvSpPr/>
          <p:nvPr/>
        </p:nvSpPr>
        <p:spPr>
          <a:xfrm>
            <a:off x="1476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9" name="Shape 1649"/>
          <p:cNvSpPr/>
          <p:nvPr/>
        </p:nvSpPr>
        <p:spPr>
          <a:xfrm>
            <a:off x="1521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0" name="Shape 1650"/>
          <p:cNvSpPr/>
          <p:nvPr/>
        </p:nvSpPr>
        <p:spPr>
          <a:xfrm>
            <a:off x="1566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1" name="Shape 1651"/>
          <p:cNvSpPr/>
          <p:nvPr/>
        </p:nvSpPr>
        <p:spPr>
          <a:xfrm>
            <a:off x="1611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2" name="Shape 1652"/>
          <p:cNvSpPr/>
          <p:nvPr/>
        </p:nvSpPr>
        <p:spPr>
          <a:xfrm>
            <a:off x="1655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3" name="Shape 1653"/>
          <p:cNvSpPr/>
          <p:nvPr/>
        </p:nvSpPr>
        <p:spPr>
          <a:xfrm>
            <a:off x="1700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4" name="Shape 1654"/>
          <p:cNvSpPr/>
          <p:nvPr/>
        </p:nvSpPr>
        <p:spPr>
          <a:xfrm>
            <a:off x="1745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5" name="Shape 1655"/>
          <p:cNvSpPr/>
          <p:nvPr/>
        </p:nvSpPr>
        <p:spPr>
          <a:xfrm>
            <a:off x="192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6" name="Shape 1656"/>
          <p:cNvSpPr/>
          <p:nvPr/>
        </p:nvSpPr>
        <p:spPr>
          <a:xfrm>
            <a:off x="196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7" name="Shape 1657"/>
          <p:cNvSpPr/>
          <p:nvPr/>
        </p:nvSpPr>
        <p:spPr>
          <a:xfrm>
            <a:off x="201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8" name="Shape 1658"/>
          <p:cNvSpPr/>
          <p:nvPr/>
        </p:nvSpPr>
        <p:spPr>
          <a:xfrm>
            <a:off x="205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9" name="Shape 1659"/>
          <p:cNvSpPr/>
          <p:nvPr/>
        </p:nvSpPr>
        <p:spPr>
          <a:xfrm>
            <a:off x="210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0" name="Shape 1660"/>
          <p:cNvSpPr/>
          <p:nvPr/>
        </p:nvSpPr>
        <p:spPr>
          <a:xfrm>
            <a:off x="214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1" name="Shape 1661"/>
          <p:cNvSpPr/>
          <p:nvPr/>
        </p:nvSpPr>
        <p:spPr>
          <a:xfrm>
            <a:off x="219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2" name="Shape 1662"/>
          <p:cNvSpPr/>
          <p:nvPr/>
        </p:nvSpPr>
        <p:spPr>
          <a:xfrm>
            <a:off x="223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3" name="Shape 1663"/>
          <p:cNvSpPr/>
          <p:nvPr/>
        </p:nvSpPr>
        <p:spPr>
          <a:xfrm>
            <a:off x="2278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4" name="Shape 1664"/>
          <p:cNvSpPr/>
          <p:nvPr/>
        </p:nvSpPr>
        <p:spPr>
          <a:xfrm>
            <a:off x="2323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5" name="Shape 1665"/>
          <p:cNvSpPr/>
          <p:nvPr/>
        </p:nvSpPr>
        <p:spPr>
          <a:xfrm>
            <a:off x="2368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6" name="Shape 1666"/>
          <p:cNvSpPr/>
          <p:nvPr/>
        </p:nvSpPr>
        <p:spPr>
          <a:xfrm>
            <a:off x="2412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7" name="Shape 16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3341" y="12660254"/>
            <a:ext cx="985800" cy="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Shape 1668"/>
          <p:cNvSpPr txBox="1"/>
          <p:nvPr/>
        </p:nvSpPr>
        <p:spPr>
          <a:xfrm>
            <a:off x="10740000" y="13063000"/>
            <a:ext cx="2573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Contato</a:t>
            </a:r>
          </a:p>
        </p:txBody>
      </p:sp>
      <p:sp>
        <p:nvSpPr>
          <p:cNvPr id="1669" name="Shape 1669"/>
          <p:cNvSpPr/>
          <p:nvPr/>
        </p:nvSpPr>
        <p:spPr>
          <a:xfrm>
            <a:off x="18571250" y="27256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0" name="Shape 1670"/>
          <p:cNvSpPr/>
          <p:nvPr/>
        </p:nvSpPr>
        <p:spPr>
          <a:xfrm>
            <a:off x="18571250" y="32584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1" name="Shape 1671"/>
          <p:cNvSpPr/>
          <p:nvPr/>
        </p:nvSpPr>
        <p:spPr>
          <a:xfrm>
            <a:off x="18571250" y="37911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2" name="Shape 1672"/>
          <p:cNvSpPr/>
          <p:nvPr/>
        </p:nvSpPr>
        <p:spPr>
          <a:xfrm>
            <a:off x="18571250" y="43239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3" name="Shape 1673"/>
          <p:cNvSpPr/>
          <p:nvPr/>
        </p:nvSpPr>
        <p:spPr>
          <a:xfrm>
            <a:off x="18571250" y="48567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4" name="Shape 1674"/>
          <p:cNvSpPr/>
          <p:nvPr/>
        </p:nvSpPr>
        <p:spPr>
          <a:xfrm>
            <a:off x="18571250" y="54883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5" name="Shape 1675"/>
          <p:cNvSpPr/>
          <p:nvPr/>
        </p:nvSpPr>
        <p:spPr>
          <a:xfrm>
            <a:off x="18571250" y="602108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6" name="Shape 1676"/>
          <p:cNvSpPr/>
          <p:nvPr/>
        </p:nvSpPr>
        <p:spPr>
          <a:xfrm>
            <a:off x="18571250" y="655386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7" name="Shape 1677"/>
          <p:cNvSpPr/>
          <p:nvPr/>
        </p:nvSpPr>
        <p:spPr>
          <a:xfrm>
            <a:off x="18571250" y="7086637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8" name="Shape 1678"/>
          <p:cNvSpPr/>
          <p:nvPr/>
        </p:nvSpPr>
        <p:spPr>
          <a:xfrm>
            <a:off x="18571250" y="7619412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9" name="Shape 1679"/>
          <p:cNvSpPr/>
          <p:nvPr/>
        </p:nvSpPr>
        <p:spPr>
          <a:xfrm>
            <a:off x="18571250" y="81522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0" name="Shape 1680"/>
          <p:cNvSpPr/>
          <p:nvPr/>
        </p:nvSpPr>
        <p:spPr>
          <a:xfrm>
            <a:off x="18571250" y="8684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1" name="Shape 1681"/>
          <p:cNvSpPr/>
          <p:nvPr/>
        </p:nvSpPr>
        <p:spPr>
          <a:xfrm>
            <a:off x="18571250" y="92177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2" name="Shape 1682"/>
          <p:cNvSpPr/>
          <p:nvPr/>
        </p:nvSpPr>
        <p:spPr>
          <a:xfrm>
            <a:off x="18571250" y="975052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3" name="Shape 1683"/>
          <p:cNvSpPr/>
          <p:nvPr/>
        </p:nvSpPr>
        <p:spPr>
          <a:xfrm>
            <a:off x="18571250" y="1028330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4" name="Shape 1684"/>
          <p:cNvSpPr/>
          <p:nvPr/>
        </p:nvSpPr>
        <p:spPr>
          <a:xfrm>
            <a:off x="18571250" y="108160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5" name="Shape 1685"/>
          <p:cNvSpPr/>
          <p:nvPr/>
        </p:nvSpPr>
        <p:spPr>
          <a:xfrm>
            <a:off x="18571250" y="117739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6" name="Shape 1686"/>
          <p:cNvSpPr/>
          <p:nvPr/>
        </p:nvSpPr>
        <p:spPr>
          <a:xfrm>
            <a:off x="183475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7" name="Shape 1687"/>
          <p:cNvSpPr/>
          <p:nvPr/>
        </p:nvSpPr>
        <p:spPr>
          <a:xfrm>
            <a:off x="1790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8" name="Shape 1688"/>
          <p:cNvSpPr/>
          <p:nvPr/>
        </p:nvSpPr>
        <p:spPr>
          <a:xfrm>
            <a:off x="187950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9" name="Shape 1689"/>
          <p:cNvSpPr/>
          <p:nvPr/>
        </p:nvSpPr>
        <p:spPr>
          <a:xfrm>
            <a:off x="18571250" y="11348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0" name="Shape 1690"/>
          <p:cNvSpPr/>
          <p:nvPr/>
        </p:nvSpPr>
        <p:spPr>
          <a:xfrm>
            <a:off x="19533550" y="79998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1" name="Shape 1691"/>
          <p:cNvSpPr/>
          <p:nvPr/>
        </p:nvSpPr>
        <p:spPr>
          <a:xfrm>
            <a:off x="19575275" y="3703025"/>
            <a:ext cx="4267500" cy="3442800"/>
          </a:xfrm>
          <a:prstGeom prst="bevel">
            <a:avLst>
              <a:gd fmla="val 12500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2" name="Shape 1692"/>
          <p:cNvSpPr txBox="1"/>
          <p:nvPr/>
        </p:nvSpPr>
        <p:spPr>
          <a:xfrm>
            <a:off x="5321150" y="2817600"/>
            <a:ext cx="82368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9600">
                <a:solidFill>
                  <a:srgbClr val="7A647F"/>
                </a:solidFill>
                <a:latin typeface="Amatic SC"/>
                <a:ea typeface="Amatic SC"/>
                <a:cs typeface="Amatic SC"/>
                <a:sym typeface="Amatic SC"/>
              </a:rPr>
              <a:t>Trends mais pesquisados</a:t>
            </a:r>
          </a:p>
        </p:txBody>
      </p:sp>
      <p:sp>
        <p:nvSpPr>
          <p:cNvPr id="1693" name="Shape 1693"/>
          <p:cNvSpPr txBox="1"/>
          <p:nvPr/>
        </p:nvSpPr>
        <p:spPr>
          <a:xfrm>
            <a:off x="19971175" y="4086650"/>
            <a:ext cx="33825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TRENDS MAIS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PESQUISADOS</a:t>
            </a:r>
          </a:p>
        </p:txBody>
      </p:sp>
      <p:sp>
        <p:nvSpPr>
          <p:cNvPr id="1694" name="Shape 1694"/>
          <p:cNvSpPr txBox="1"/>
          <p:nvPr/>
        </p:nvSpPr>
        <p:spPr>
          <a:xfrm>
            <a:off x="20209025" y="8440725"/>
            <a:ext cx="30000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NOS CONHEÇA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MAIS</a:t>
            </a:r>
          </a:p>
        </p:txBody>
      </p:sp>
      <p:pic>
        <p:nvPicPr>
          <p:cNvPr id="1695" name="Shape 16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" y="-2"/>
            <a:ext cx="1633500" cy="16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Shape 1696"/>
          <p:cNvSpPr/>
          <p:nvPr/>
        </p:nvSpPr>
        <p:spPr>
          <a:xfrm>
            <a:off x="6648137" y="526100"/>
            <a:ext cx="7025700" cy="670800"/>
          </a:xfrm>
          <a:prstGeom prst="snip1Rect">
            <a:avLst>
              <a:gd fmla="val 16667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97" name="Shape 1697"/>
          <p:cNvCxnSpPr/>
          <p:nvPr/>
        </p:nvCxnSpPr>
        <p:spPr>
          <a:xfrm>
            <a:off x="833487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98" name="Shape 1698"/>
          <p:cNvCxnSpPr/>
          <p:nvPr/>
        </p:nvCxnSpPr>
        <p:spPr>
          <a:xfrm>
            <a:off x="1023262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99" name="Shape 1699"/>
          <p:cNvSpPr txBox="1"/>
          <p:nvPr/>
        </p:nvSpPr>
        <p:spPr>
          <a:xfrm>
            <a:off x="6712500" y="554475"/>
            <a:ext cx="1431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Lojas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700" name="Shape 1700"/>
          <p:cNvSpPr txBox="1"/>
          <p:nvPr/>
        </p:nvSpPr>
        <p:spPr>
          <a:xfrm>
            <a:off x="8608037" y="480800"/>
            <a:ext cx="15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Feed</a:t>
            </a:r>
          </a:p>
        </p:txBody>
      </p:sp>
      <p:sp>
        <p:nvSpPr>
          <p:cNvPr id="1701" name="Shape 1701"/>
          <p:cNvSpPr txBox="1"/>
          <p:nvPr/>
        </p:nvSpPr>
        <p:spPr>
          <a:xfrm>
            <a:off x="10381225" y="480800"/>
            <a:ext cx="30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Quem somos?</a:t>
            </a:r>
          </a:p>
        </p:txBody>
      </p:sp>
      <p:sp>
        <p:nvSpPr>
          <p:cNvPr id="1702" name="Shape 1702"/>
          <p:cNvSpPr/>
          <p:nvPr/>
        </p:nvSpPr>
        <p:spPr>
          <a:xfrm>
            <a:off x="14280475" y="526100"/>
            <a:ext cx="7697100" cy="670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3" name="Shape 1703"/>
          <p:cNvSpPr txBox="1"/>
          <p:nvPr/>
        </p:nvSpPr>
        <p:spPr>
          <a:xfrm>
            <a:off x="15539825" y="682675"/>
            <a:ext cx="7025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000">
                <a:solidFill>
                  <a:srgbClr val="B7B7B7"/>
                </a:solidFill>
              </a:rPr>
              <a:t>PESQUISE POR TENDÊNCIAS E ESTILOS</a:t>
            </a:r>
          </a:p>
        </p:txBody>
      </p:sp>
      <p:sp>
        <p:nvSpPr>
          <p:cNvPr id="1704" name="Shape 1704"/>
          <p:cNvSpPr txBox="1"/>
          <p:nvPr/>
        </p:nvSpPr>
        <p:spPr>
          <a:xfrm>
            <a:off x="1186000" y="380762"/>
            <a:ext cx="48555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Bordando um mapa para a moda</a:t>
            </a:r>
          </a:p>
        </p:txBody>
      </p:sp>
      <p:sp>
        <p:nvSpPr>
          <p:cNvPr id="1705" name="Shape 1705"/>
          <p:cNvSpPr/>
          <p:nvPr/>
        </p:nvSpPr>
        <p:spPr>
          <a:xfrm>
            <a:off x="22218575" y="554474"/>
            <a:ext cx="1879500" cy="6708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6" name="Shape 1706"/>
          <p:cNvSpPr txBox="1"/>
          <p:nvPr/>
        </p:nvSpPr>
        <p:spPr>
          <a:xfrm>
            <a:off x="22285625" y="68267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EFEFEF"/>
                </a:solidFill>
              </a:rPr>
              <a:t>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707" name="Shape 170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8" name="Shape 1708"/>
          <p:cNvSpPr/>
          <p:nvPr/>
        </p:nvSpPr>
        <p:spPr>
          <a:xfrm>
            <a:off x="752875" y="46631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9" name="Shape 1709"/>
          <p:cNvSpPr/>
          <p:nvPr/>
        </p:nvSpPr>
        <p:spPr>
          <a:xfrm>
            <a:off x="3330600" y="46631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0" name="Shape 1710"/>
          <p:cNvSpPr/>
          <p:nvPr/>
        </p:nvSpPr>
        <p:spPr>
          <a:xfrm>
            <a:off x="3330600" y="54335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1" name="Shape 1711"/>
          <p:cNvSpPr/>
          <p:nvPr/>
        </p:nvSpPr>
        <p:spPr>
          <a:xfrm>
            <a:off x="752875" y="61474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2" name="Shape 1712"/>
          <p:cNvSpPr/>
          <p:nvPr/>
        </p:nvSpPr>
        <p:spPr>
          <a:xfrm>
            <a:off x="3330600" y="61474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3" name="Shape 1713"/>
          <p:cNvSpPr txBox="1"/>
          <p:nvPr/>
        </p:nvSpPr>
        <p:spPr>
          <a:xfrm>
            <a:off x="936100" y="45869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714" name="Shape 1714"/>
          <p:cNvSpPr txBox="1"/>
          <p:nvPr/>
        </p:nvSpPr>
        <p:spPr>
          <a:xfrm>
            <a:off x="3422275" y="4639950"/>
            <a:ext cx="2136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#música</a:t>
            </a:r>
          </a:p>
        </p:txBody>
      </p:sp>
      <p:sp>
        <p:nvSpPr>
          <p:cNvPr id="1715" name="Shape 1715"/>
          <p:cNvSpPr/>
          <p:nvPr/>
        </p:nvSpPr>
        <p:spPr>
          <a:xfrm>
            <a:off x="764975" y="54052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6" name="Shape 1716"/>
          <p:cNvSpPr txBox="1"/>
          <p:nvPr/>
        </p:nvSpPr>
        <p:spPr>
          <a:xfrm>
            <a:off x="818700" y="52986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717" name="Shape 1717"/>
          <p:cNvSpPr txBox="1"/>
          <p:nvPr/>
        </p:nvSpPr>
        <p:spPr>
          <a:xfrm>
            <a:off x="3795925" y="5385350"/>
            <a:ext cx="953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#tv</a:t>
            </a:r>
          </a:p>
        </p:txBody>
      </p:sp>
      <p:sp>
        <p:nvSpPr>
          <p:cNvPr id="1718" name="Shape 1718"/>
          <p:cNvSpPr txBox="1"/>
          <p:nvPr/>
        </p:nvSpPr>
        <p:spPr>
          <a:xfrm>
            <a:off x="828700" y="60549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719" name="Shape 1719"/>
          <p:cNvSpPr txBox="1"/>
          <p:nvPr/>
        </p:nvSpPr>
        <p:spPr>
          <a:xfrm>
            <a:off x="3506225" y="6100575"/>
            <a:ext cx="143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#black</a:t>
            </a:r>
          </a:p>
        </p:txBody>
      </p:sp>
      <p:sp>
        <p:nvSpPr>
          <p:cNvPr id="1720" name="Shape 1720"/>
          <p:cNvSpPr/>
          <p:nvPr/>
        </p:nvSpPr>
        <p:spPr>
          <a:xfrm>
            <a:off x="752875" y="69491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1" name="Shape 1721"/>
          <p:cNvSpPr/>
          <p:nvPr/>
        </p:nvSpPr>
        <p:spPr>
          <a:xfrm>
            <a:off x="3330600" y="69491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2" name="Shape 1722"/>
          <p:cNvSpPr/>
          <p:nvPr/>
        </p:nvSpPr>
        <p:spPr>
          <a:xfrm>
            <a:off x="3330600" y="77195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3" name="Shape 1723"/>
          <p:cNvSpPr/>
          <p:nvPr/>
        </p:nvSpPr>
        <p:spPr>
          <a:xfrm>
            <a:off x="752875" y="84334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4" name="Shape 1724"/>
          <p:cNvSpPr/>
          <p:nvPr/>
        </p:nvSpPr>
        <p:spPr>
          <a:xfrm>
            <a:off x="3330600" y="84334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5" name="Shape 1725"/>
          <p:cNvSpPr txBox="1"/>
          <p:nvPr/>
        </p:nvSpPr>
        <p:spPr>
          <a:xfrm>
            <a:off x="936100" y="68729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726" name="Shape 1726"/>
          <p:cNvSpPr txBox="1"/>
          <p:nvPr/>
        </p:nvSpPr>
        <p:spPr>
          <a:xfrm>
            <a:off x="3422275" y="6925950"/>
            <a:ext cx="2136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#música</a:t>
            </a:r>
          </a:p>
        </p:txBody>
      </p:sp>
      <p:sp>
        <p:nvSpPr>
          <p:cNvPr id="1727" name="Shape 1727"/>
          <p:cNvSpPr/>
          <p:nvPr/>
        </p:nvSpPr>
        <p:spPr>
          <a:xfrm>
            <a:off x="764975" y="76912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8" name="Shape 1728"/>
          <p:cNvSpPr txBox="1"/>
          <p:nvPr/>
        </p:nvSpPr>
        <p:spPr>
          <a:xfrm>
            <a:off x="818700" y="75846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729" name="Shape 1729"/>
          <p:cNvSpPr txBox="1"/>
          <p:nvPr/>
        </p:nvSpPr>
        <p:spPr>
          <a:xfrm>
            <a:off x="3795925" y="7671350"/>
            <a:ext cx="953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#tv</a:t>
            </a:r>
          </a:p>
        </p:txBody>
      </p:sp>
      <p:sp>
        <p:nvSpPr>
          <p:cNvPr id="1730" name="Shape 1730"/>
          <p:cNvSpPr txBox="1"/>
          <p:nvPr/>
        </p:nvSpPr>
        <p:spPr>
          <a:xfrm>
            <a:off x="828700" y="83409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731" name="Shape 1731"/>
          <p:cNvSpPr txBox="1"/>
          <p:nvPr/>
        </p:nvSpPr>
        <p:spPr>
          <a:xfrm>
            <a:off x="3506225" y="8386575"/>
            <a:ext cx="143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#black</a:t>
            </a:r>
          </a:p>
        </p:txBody>
      </p:sp>
      <p:sp>
        <p:nvSpPr>
          <p:cNvPr id="1732" name="Shape 1732"/>
          <p:cNvSpPr/>
          <p:nvPr/>
        </p:nvSpPr>
        <p:spPr>
          <a:xfrm>
            <a:off x="752875" y="92351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3" name="Shape 1733"/>
          <p:cNvSpPr/>
          <p:nvPr/>
        </p:nvSpPr>
        <p:spPr>
          <a:xfrm>
            <a:off x="3330600" y="92351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4" name="Shape 1734"/>
          <p:cNvSpPr/>
          <p:nvPr/>
        </p:nvSpPr>
        <p:spPr>
          <a:xfrm>
            <a:off x="3330600" y="100055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5" name="Shape 1735"/>
          <p:cNvSpPr/>
          <p:nvPr/>
        </p:nvSpPr>
        <p:spPr>
          <a:xfrm>
            <a:off x="752875" y="107194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6" name="Shape 1736"/>
          <p:cNvSpPr/>
          <p:nvPr/>
        </p:nvSpPr>
        <p:spPr>
          <a:xfrm>
            <a:off x="3330600" y="107194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7" name="Shape 1737"/>
          <p:cNvSpPr txBox="1"/>
          <p:nvPr/>
        </p:nvSpPr>
        <p:spPr>
          <a:xfrm>
            <a:off x="936100" y="91589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3422275" y="9211950"/>
            <a:ext cx="2136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#música</a:t>
            </a:r>
          </a:p>
        </p:txBody>
      </p:sp>
      <p:sp>
        <p:nvSpPr>
          <p:cNvPr id="1739" name="Shape 1739"/>
          <p:cNvSpPr/>
          <p:nvPr/>
        </p:nvSpPr>
        <p:spPr>
          <a:xfrm>
            <a:off x="764975" y="99772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0" name="Shape 1740"/>
          <p:cNvSpPr txBox="1"/>
          <p:nvPr/>
        </p:nvSpPr>
        <p:spPr>
          <a:xfrm>
            <a:off x="818700" y="98706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3795925" y="9957350"/>
            <a:ext cx="953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#tv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828700" y="106269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3506225" y="10672575"/>
            <a:ext cx="143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#black</a:t>
            </a:r>
          </a:p>
        </p:txBody>
      </p:sp>
      <p:sp>
        <p:nvSpPr>
          <p:cNvPr id="1744" name="Shape 1744"/>
          <p:cNvSpPr/>
          <p:nvPr/>
        </p:nvSpPr>
        <p:spPr>
          <a:xfrm>
            <a:off x="5934475" y="4739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5" name="Shape 1745"/>
          <p:cNvSpPr/>
          <p:nvPr/>
        </p:nvSpPr>
        <p:spPr>
          <a:xfrm>
            <a:off x="8512200" y="4739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6" name="Shape 1746"/>
          <p:cNvSpPr/>
          <p:nvPr/>
        </p:nvSpPr>
        <p:spPr>
          <a:xfrm>
            <a:off x="8512200" y="55097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7" name="Shape 1747"/>
          <p:cNvSpPr/>
          <p:nvPr/>
        </p:nvSpPr>
        <p:spPr>
          <a:xfrm>
            <a:off x="5934475" y="6223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8" name="Shape 1748"/>
          <p:cNvSpPr/>
          <p:nvPr/>
        </p:nvSpPr>
        <p:spPr>
          <a:xfrm>
            <a:off x="8512200" y="6223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9" name="Shape 1749"/>
          <p:cNvSpPr txBox="1"/>
          <p:nvPr/>
        </p:nvSpPr>
        <p:spPr>
          <a:xfrm>
            <a:off x="6117700" y="46631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750" name="Shape 1750"/>
          <p:cNvSpPr txBox="1"/>
          <p:nvPr/>
        </p:nvSpPr>
        <p:spPr>
          <a:xfrm>
            <a:off x="8603875" y="4716150"/>
            <a:ext cx="2136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#música</a:t>
            </a:r>
          </a:p>
        </p:txBody>
      </p:sp>
      <p:sp>
        <p:nvSpPr>
          <p:cNvPr id="1751" name="Shape 1751"/>
          <p:cNvSpPr/>
          <p:nvPr/>
        </p:nvSpPr>
        <p:spPr>
          <a:xfrm>
            <a:off x="5946575" y="54814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2" name="Shape 1752"/>
          <p:cNvSpPr txBox="1"/>
          <p:nvPr/>
        </p:nvSpPr>
        <p:spPr>
          <a:xfrm>
            <a:off x="6000300" y="53748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753" name="Shape 1753"/>
          <p:cNvSpPr txBox="1"/>
          <p:nvPr/>
        </p:nvSpPr>
        <p:spPr>
          <a:xfrm>
            <a:off x="8977525" y="5461550"/>
            <a:ext cx="953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#tv</a:t>
            </a:r>
          </a:p>
        </p:txBody>
      </p:sp>
      <p:sp>
        <p:nvSpPr>
          <p:cNvPr id="1754" name="Shape 1754"/>
          <p:cNvSpPr txBox="1"/>
          <p:nvPr/>
        </p:nvSpPr>
        <p:spPr>
          <a:xfrm>
            <a:off x="6010300" y="61311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755" name="Shape 1755"/>
          <p:cNvSpPr txBox="1"/>
          <p:nvPr/>
        </p:nvSpPr>
        <p:spPr>
          <a:xfrm>
            <a:off x="8687825" y="6176775"/>
            <a:ext cx="143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#black</a:t>
            </a:r>
          </a:p>
        </p:txBody>
      </p:sp>
      <p:sp>
        <p:nvSpPr>
          <p:cNvPr id="1756" name="Shape 1756"/>
          <p:cNvSpPr/>
          <p:nvPr/>
        </p:nvSpPr>
        <p:spPr>
          <a:xfrm>
            <a:off x="5934475" y="7025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7" name="Shape 1757"/>
          <p:cNvSpPr/>
          <p:nvPr/>
        </p:nvSpPr>
        <p:spPr>
          <a:xfrm>
            <a:off x="8512200" y="7025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8" name="Shape 1758"/>
          <p:cNvSpPr/>
          <p:nvPr/>
        </p:nvSpPr>
        <p:spPr>
          <a:xfrm>
            <a:off x="8512200" y="77957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9" name="Shape 1759"/>
          <p:cNvSpPr/>
          <p:nvPr/>
        </p:nvSpPr>
        <p:spPr>
          <a:xfrm>
            <a:off x="5934475" y="8509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0" name="Shape 1760"/>
          <p:cNvSpPr/>
          <p:nvPr/>
        </p:nvSpPr>
        <p:spPr>
          <a:xfrm>
            <a:off x="8512200" y="8509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1" name="Shape 1761"/>
          <p:cNvSpPr txBox="1"/>
          <p:nvPr/>
        </p:nvSpPr>
        <p:spPr>
          <a:xfrm>
            <a:off x="6117700" y="69491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762" name="Shape 1762"/>
          <p:cNvSpPr txBox="1"/>
          <p:nvPr/>
        </p:nvSpPr>
        <p:spPr>
          <a:xfrm>
            <a:off x="8603875" y="7002150"/>
            <a:ext cx="2136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#música</a:t>
            </a:r>
          </a:p>
        </p:txBody>
      </p:sp>
      <p:sp>
        <p:nvSpPr>
          <p:cNvPr id="1763" name="Shape 1763"/>
          <p:cNvSpPr/>
          <p:nvPr/>
        </p:nvSpPr>
        <p:spPr>
          <a:xfrm>
            <a:off x="5946575" y="77674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4" name="Shape 1764"/>
          <p:cNvSpPr txBox="1"/>
          <p:nvPr/>
        </p:nvSpPr>
        <p:spPr>
          <a:xfrm>
            <a:off x="6000300" y="76608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765" name="Shape 1765"/>
          <p:cNvSpPr txBox="1"/>
          <p:nvPr/>
        </p:nvSpPr>
        <p:spPr>
          <a:xfrm>
            <a:off x="8977525" y="7747550"/>
            <a:ext cx="953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#tv</a:t>
            </a:r>
          </a:p>
        </p:txBody>
      </p:sp>
      <p:sp>
        <p:nvSpPr>
          <p:cNvPr id="1766" name="Shape 1766"/>
          <p:cNvSpPr txBox="1"/>
          <p:nvPr/>
        </p:nvSpPr>
        <p:spPr>
          <a:xfrm>
            <a:off x="6010300" y="84171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767" name="Shape 1767"/>
          <p:cNvSpPr txBox="1"/>
          <p:nvPr/>
        </p:nvSpPr>
        <p:spPr>
          <a:xfrm>
            <a:off x="8687825" y="8462775"/>
            <a:ext cx="143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#black</a:t>
            </a:r>
          </a:p>
        </p:txBody>
      </p:sp>
      <p:sp>
        <p:nvSpPr>
          <p:cNvPr id="1768" name="Shape 1768"/>
          <p:cNvSpPr/>
          <p:nvPr/>
        </p:nvSpPr>
        <p:spPr>
          <a:xfrm>
            <a:off x="5934475" y="9311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9" name="Shape 1769"/>
          <p:cNvSpPr/>
          <p:nvPr/>
        </p:nvSpPr>
        <p:spPr>
          <a:xfrm>
            <a:off x="8512200" y="9311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0" name="Shape 1770"/>
          <p:cNvSpPr/>
          <p:nvPr/>
        </p:nvSpPr>
        <p:spPr>
          <a:xfrm>
            <a:off x="8512200" y="100817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1" name="Shape 1771"/>
          <p:cNvSpPr/>
          <p:nvPr/>
        </p:nvSpPr>
        <p:spPr>
          <a:xfrm>
            <a:off x="5934475" y="10795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2" name="Shape 1772"/>
          <p:cNvSpPr/>
          <p:nvPr/>
        </p:nvSpPr>
        <p:spPr>
          <a:xfrm>
            <a:off x="8512200" y="10795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3" name="Shape 1773"/>
          <p:cNvSpPr txBox="1"/>
          <p:nvPr/>
        </p:nvSpPr>
        <p:spPr>
          <a:xfrm>
            <a:off x="6117700" y="92351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774" name="Shape 1774"/>
          <p:cNvSpPr txBox="1"/>
          <p:nvPr/>
        </p:nvSpPr>
        <p:spPr>
          <a:xfrm>
            <a:off x="8603875" y="9288150"/>
            <a:ext cx="2136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#música</a:t>
            </a:r>
          </a:p>
        </p:txBody>
      </p:sp>
      <p:sp>
        <p:nvSpPr>
          <p:cNvPr id="1775" name="Shape 1775"/>
          <p:cNvSpPr/>
          <p:nvPr/>
        </p:nvSpPr>
        <p:spPr>
          <a:xfrm>
            <a:off x="5946575" y="100534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6" name="Shape 1776"/>
          <p:cNvSpPr txBox="1"/>
          <p:nvPr/>
        </p:nvSpPr>
        <p:spPr>
          <a:xfrm>
            <a:off x="6000300" y="99468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777" name="Shape 1777"/>
          <p:cNvSpPr txBox="1"/>
          <p:nvPr/>
        </p:nvSpPr>
        <p:spPr>
          <a:xfrm>
            <a:off x="8977525" y="10033550"/>
            <a:ext cx="953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#tv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6010300" y="107031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779" name="Shape 1779"/>
          <p:cNvSpPr txBox="1"/>
          <p:nvPr/>
        </p:nvSpPr>
        <p:spPr>
          <a:xfrm>
            <a:off x="8687825" y="10748775"/>
            <a:ext cx="143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#black</a:t>
            </a:r>
          </a:p>
        </p:txBody>
      </p:sp>
      <p:sp>
        <p:nvSpPr>
          <p:cNvPr id="1780" name="Shape 1780"/>
          <p:cNvSpPr/>
          <p:nvPr/>
        </p:nvSpPr>
        <p:spPr>
          <a:xfrm>
            <a:off x="11039875" y="4739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1" name="Shape 1781"/>
          <p:cNvSpPr/>
          <p:nvPr/>
        </p:nvSpPr>
        <p:spPr>
          <a:xfrm>
            <a:off x="13617600" y="4739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2" name="Shape 1782"/>
          <p:cNvSpPr/>
          <p:nvPr/>
        </p:nvSpPr>
        <p:spPr>
          <a:xfrm>
            <a:off x="13617600" y="55097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3" name="Shape 1783"/>
          <p:cNvSpPr/>
          <p:nvPr/>
        </p:nvSpPr>
        <p:spPr>
          <a:xfrm>
            <a:off x="11039875" y="6223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4" name="Shape 1784"/>
          <p:cNvSpPr/>
          <p:nvPr/>
        </p:nvSpPr>
        <p:spPr>
          <a:xfrm>
            <a:off x="13617600" y="6223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5" name="Shape 1785"/>
          <p:cNvSpPr txBox="1"/>
          <p:nvPr/>
        </p:nvSpPr>
        <p:spPr>
          <a:xfrm>
            <a:off x="11223100" y="46631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786" name="Shape 1786"/>
          <p:cNvSpPr txBox="1"/>
          <p:nvPr/>
        </p:nvSpPr>
        <p:spPr>
          <a:xfrm>
            <a:off x="13709275" y="4716150"/>
            <a:ext cx="2136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#música</a:t>
            </a:r>
          </a:p>
        </p:txBody>
      </p:sp>
      <p:sp>
        <p:nvSpPr>
          <p:cNvPr id="1787" name="Shape 1787"/>
          <p:cNvSpPr/>
          <p:nvPr/>
        </p:nvSpPr>
        <p:spPr>
          <a:xfrm>
            <a:off x="11051975" y="54814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8" name="Shape 1788"/>
          <p:cNvSpPr txBox="1"/>
          <p:nvPr/>
        </p:nvSpPr>
        <p:spPr>
          <a:xfrm>
            <a:off x="11105700" y="53748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789" name="Shape 1789"/>
          <p:cNvSpPr txBox="1"/>
          <p:nvPr/>
        </p:nvSpPr>
        <p:spPr>
          <a:xfrm>
            <a:off x="14082925" y="5461550"/>
            <a:ext cx="953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#tv</a:t>
            </a:r>
          </a:p>
        </p:txBody>
      </p:sp>
      <p:sp>
        <p:nvSpPr>
          <p:cNvPr id="1790" name="Shape 1790"/>
          <p:cNvSpPr txBox="1"/>
          <p:nvPr/>
        </p:nvSpPr>
        <p:spPr>
          <a:xfrm>
            <a:off x="11115700" y="61311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791" name="Shape 1791"/>
          <p:cNvSpPr txBox="1"/>
          <p:nvPr/>
        </p:nvSpPr>
        <p:spPr>
          <a:xfrm>
            <a:off x="13793225" y="6176775"/>
            <a:ext cx="143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#black</a:t>
            </a:r>
          </a:p>
        </p:txBody>
      </p:sp>
      <p:sp>
        <p:nvSpPr>
          <p:cNvPr id="1792" name="Shape 1792"/>
          <p:cNvSpPr/>
          <p:nvPr/>
        </p:nvSpPr>
        <p:spPr>
          <a:xfrm>
            <a:off x="11039875" y="7025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3" name="Shape 1793"/>
          <p:cNvSpPr/>
          <p:nvPr/>
        </p:nvSpPr>
        <p:spPr>
          <a:xfrm>
            <a:off x="13617600" y="7025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4" name="Shape 1794"/>
          <p:cNvSpPr/>
          <p:nvPr/>
        </p:nvSpPr>
        <p:spPr>
          <a:xfrm>
            <a:off x="13617600" y="77957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5" name="Shape 1795"/>
          <p:cNvSpPr/>
          <p:nvPr/>
        </p:nvSpPr>
        <p:spPr>
          <a:xfrm>
            <a:off x="11039875" y="8509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6" name="Shape 1796"/>
          <p:cNvSpPr/>
          <p:nvPr/>
        </p:nvSpPr>
        <p:spPr>
          <a:xfrm>
            <a:off x="13617600" y="8509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7" name="Shape 1797"/>
          <p:cNvSpPr txBox="1"/>
          <p:nvPr/>
        </p:nvSpPr>
        <p:spPr>
          <a:xfrm>
            <a:off x="11223100" y="69491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798" name="Shape 1798"/>
          <p:cNvSpPr txBox="1"/>
          <p:nvPr/>
        </p:nvSpPr>
        <p:spPr>
          <a:xfrm>
            <a:off x="13709275" y="7002150"/>
            <a:ext cx="2136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#música</a:t>
            </a:r>
          </a:p>
        </p:txBody>
      </p:sp>
      <p:sp>
        <p:nvSpPr>
          <p:cNvPr id="1799" name="Shape 1799"/>
          <p:cNvSpPr/>
          <p:nvPr/>
        </p:nvSpPr>
        <p:spPr>
          <a:xfrm>
            <a:off x="11051975" y="77674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0" name="Shape 1800"/>
          <p:cNvSpPr txBox="1"/>
          <p:nvPr/>
        </p:nvSpPr>
        <p:spPr>
          <a:xfrm>
            <a:off x="11105700" y="76608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801" name="Shape 1801"/>
          <p:cNvSpPr txBox="1"/>
          <p:nvPr/>
        </p:nvSpPr>
        <p:spPr>
          <a:xfrm>
            <a:off x="14082925" y="7747550"/>
            <a:ext cx="953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#tv</a:t>
            </a:r>
          </a:p>
        </p:txBody>
      </p:sp>
      <p:sp>
        <p:nvSpPr>
          <p:cNvPr id="1802" name="Shape 1802"/>
          <p:cNvSpPr txBox="1"/>
          <p:nvPr/>
        </p:nvSpPr>
        <p:spPr>
          <a:xfrm>
            <a:off x="11115700" y="84171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803" name="Shape 1803"/>
          <p:cNvSpPr txBox="1"/>
          <p:nvPr/>
        </p:nvSpPr>
        <p:spPr>
          <a:xfrm>
            <a:off x="13793225" y="8462775"/>
            <a:ext cx="143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#black</a:t>
            </a:r>
          </a:p>
        </p:txBody>
      </p:sp>
      <p:sp>
        <p:nvSpPr>
          <p:cNvPr id="1804" name="Shape 1804"/>
          <p:cNvSpPr/>
          <p:nvPr/>
        </p:nvSpPr>
        <p:spPr>
          <a:xfrm>
            <a:off x="11039875" y="9311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5" name="Shape 1805"/>
          <p:cNvSpPr/>
          <p:nvPr/>
        </p:nvSpPr>
        <p:spPr>
          <a:xfrm>
            <a:off x="13617600" y="9311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6" name="Shape 1806"/>
          <p:cNvSpPr/>
          <p:nvPr/>
        </p:nvSpPr>
        <p:spPr>
          <a:xfrm>
            <a:off x="13617600" y="100817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7" name="Shape 1807"/>
          <p:cNvSpPr/>
          <p:nvPr/>
        </p:nvSpPr>
        <p:spPr>
          <a:xfrm>
            <a:off x="11039875" y="10795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8" name="Shape 1808"/>
          <p:cNvSpPr/>
          <p:nvPr/>
        </p:nvSpPr>
        <p:spPr>
          <a:xfrm>
            <a:off x="13617600" y="10795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9" name="Shape 1809"/>
          <p:cNvSpPr txBox="1"/>
          <p:nvPr/>
        </p:nvSpPr>
        <p:spPr>
          <a:xfrm>
            <a:off x="11223100" y="92351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810" name="Shape 1810"/>
          <p:cNvSpPr txBox="1"/>
          <p:nvPr/>
        </p:nvSpPr>
        <p:spPr>
          <a:xfrm>
            <a:off x="13709275" y="9288150"/>
            <a:ext cx="2136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#música</a:t>
            </a:r>
          </a:p>
        </p:txBody>
      </p:sp>
      <p:sp>
        <p:nvSpPr>
          <p:cNvPr id="1811" name="Shape 1811"/>
          <p:cNvSpPr/>
          <p:nvPr/>
        </p:nvSpPr>
        <p:spPr>
          <a:xfrm>
            <a:off x="11051975" y="100534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2" name="Shape 1812"/>
          <p:cNvSpPr txBox="1"/>
          <p:nvPr/>
        </p:nvSpPr>
        <p:spPr>
          <a:xfrm>
            <a:off x="11105700" y="99468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14082925" y="10033550"/>
            <a:ext cx="953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#tv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11115700" y="107031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13793225" y="10748775"/>
            <a:ext cx="1431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#black</a:t>
            </a:r>
          </a:p>
        </p:txBody>
      </p:sp>
      <p:sp>
        <p:nvSpPr>
          <p:cNvPr id="1816" name="Shape 1816"/>
          <p:cNvSpPr/>
          <p:nvPr/>
        </p:nvSpPr>
        <p:spPr>
          <a:xfrm>
            <a:off x="16069075" y="4739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7" name="Shape 1817"/>
          <p:cNvSpPr/>
          <p:nvPr/>
        </p:nvSpPr>
        <p:spPr>
          <a:xfrm>
            <a:off x="16069075" y="6223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8" name="Shape 1818"/>
          <p:cNvSpPr txBox="1"/>
          <p:nvPr/>
        </p:nvSpPr>
        <p:spPr>
          <a:xfrm>
            <a:off x="16252300" y="46631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819" name="Shape 1819"/>
          <p:cNvSpPr/>
          <p:nvPr/>
        </p:nvSpPr>
        <p:spPr>
          <a:xfrm>
            <a:off x="16081175" y="54814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0" name="Shape 1820"/>
          <p:cNvSpPr txBox="1"/>
          <p:nvPr/>
        </p:nvSpPr>
        <p:spPr>
          <a:xfrm>
            <a:off x="16134900" y="53748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821" name="Shape 1821"/>
          <p:cNvSpPr txBox="1"/>
          <p:nvPr/>
        </p:nvSpPr>
        <p:spPr>
          <a:xfrm>
            <a:off x="16144900" y="61311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822" name="Shape 1822"/>
          <p:cNvSpPr/>
          <p:nvPr/>
        </p:nvSpPr>
        <p:spPr>
          <a:xfrm>
            <a:off x="16069075" y="7025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3" name="Shape 1823"/>
          <p:cNvSpPr/>
          <p:nvPr/>
        </p:nvSpPr>
        <p:spPr>
          <a:xfrm>
            <a:off x="16069075" y="8509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4" name="Shape 1824"/>
          <p:cNvSpPr txBox="1"/>
          <p:nvPr/>
        </p:nvSpPr>
        <p:spPr>
          <a:xfrm>
            <a:off x="16252300" y="69491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825" name="Shape 1825"/>
          <p:cNvSpPr/>
          <p:nvPr/>
        </p:nvSpPr>
        <p:spPr>
          <a:xfrm>
            <a:off x="16081175" y="77674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6" name="Shape 1826"/>
          <p:cNvSpPr txBox="1"/>
          <p:nvPr/>
        </p:nvSpPr>
        <p:spPr>
          <a:xfrm>
            <a:off x="16134900" y="76608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827" name="Shape 1827"/>
          <p:cNvSpPr txBox="1"/>
          <p:nvPr/>
        </p:nvSpPr>
        <p:spPr>
          <a:xfrm>
            <a:off x="16144900" y="84171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  <p:sp>
        <p:nvSpPr>
          <p:cNvPr id="1828" name="Shape 1828"/>
          <p:cNvSpPr/>
          <p:nvPr/>
        </p:nvSpPr>
        <p:spPr>
          <a:xfrm>
            <a:off x="16069075" y="931135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9" name="Shape 1829"/>
          <p:cNvSpPr/>
          <p:nvPr/>
        </p:nvSpPr>
        <p:spPr>
          <a:xfrm>
            <a:off x="16069075" y="10795600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0" name="Shape 1830"/>
          <p:cNvSpPr txBox="1"/>
          <p:nvPr/>
        </p:nvSpPr>
        <p:spPr>
          <a:xfrm>
            <a:off x="16252300" y="9235150"/>
            <a:ext cx="15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#toyart</a:t>
            </a:r>
          </a:p>
        </p:txBody>
      </p:sp>
      <p:sp>
        <p:nvSpPr>
          <p:cNvPr id="1831" name="Shape 1831"/>
          <p:cNvSpPr/>
          <p:nvPr/>
        </p:nvSpPr>
        <p:spPr>
          <a:xfrm>
            <a:off x="16081175" y="10053475"/>
            <a:ext cx="1745400" cy="570600"/>
          </a:xfrm>
          <a:prstGeom prst="rect">
            <a:avLst/>
          </a:prstGeom>
          <a:solidFill>
            <a:srgbClr val="7A647F">
              <a:alpha val="91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2" name="Shape 1832"/>
          <p:cNvSpPr txBox="1"/>
          <p:nvPr/>
        </p:nvSpPr>
        <p:spPr>
          <a:xfrm>
            <a:off x="16134900" y="9946866"/>
            <a:ext cx="1745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#cinema</a:t>
            </a:r>
          </a:p>
        </p:txBody>
      </p:sp>
      <p:sp>
        <p:nvSpPr>
          <p:cNvPr id="1833" name="Shape 1833"/>
          <p:cNvSpPr txBox="1"/>
          <p:nvPr/>
        </p:nvSpPr>
        <p:spPr>
          <a:xfrm>
            <a:off x="16144900" y="10703125"/>
            <a:ext cx="1633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#caveira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 txBox="1"/>
          <p:nvPr/>
        </p:nvSpPr>
        <p:spPr>
          <a:xfrm>
            <a:off x="1186000" y="380762"/>
            <a:ext cx="48555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Bordando um mapa para a moda</a:t>
            </a:r>
          </a:p>
        </p:txBody>
      </p:sp>
      <p:sp>
        <p:nvSpPr>
          <p:cNvPr id="1839" name="Shape 1839"/>
          <p:cNvSpPr/>
          <p:nvPr/>
        </p:nvSpPr>
        <p:spPr>
          <a:xfrm>
            <a:off x="14280475" y="526100"/>
            <a:ext cx="7697100" cy="670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0" name="Shape 1840"/>
          <p:cNvSpPr txBox="1"/>
          <p:nvPr/>
        </p:nvSpPr>
        <p:spPr>
          <a:xfrm>
            <a:off x="15616025" y="682675"/>
            <a:ext cx="7025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000">
                <a:solidFill>
                  <a:srgbClr val="B7B7B7"/>
                </a:solidFill>
              </a:rPr>
              <a:t>PESQUISE POR TENDÊNCIAS E ESTILOS</a:t>
            </a:r>
          </a:p>
        </p:txBody>
      </p:sp>
      <p:sp>
        <p:nvSpPr>
          <p:cNvPr id="1841" name="Shape 1841"/>
          <p:cNvSpPr/>
          <p:nvPr/>
        </p:nvSpPr>
        <p:spPr>
          <a:xfrm>
            <a:off x="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2" name="Shape 1842"/>
          <p:cNvSpPr/>
          <p:nvPr/>
        </p:nvSpPr>
        <p:spPr>
          <a:xfrm>
            <a:off x="44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3" name="Shape 1843"/>
          <p:cNvSpPr/>
          <p:nvPr/>
        </p:nvSpPr>
        <p:spPr>
          <a:xfrm>
            <a:off x="89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4" name="Shape 1844"/>
          <p:cNvSpPr/>
          <p:nvPr/>
        </p:nvSpPr>
        <p:spPr>
          <a:xfrm>
            <a:off x="134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5" name="Shape 1845"/>
          <p:cNvSpPr/>
          <p:nvPr/>
        </p:nvSpPr>
        <p:spPr>
          <a:xfrm>
            <a:off x="179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6" name="Shape 1846"/>
          <p:cNvSpPr/>
          <p:nvPr/>
        </p:nvSpPr>
        <p:spPr>
          <a:xfrm>
            <a:off x="223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7" name="Shape 1847"/>
          <p:cNvSpPr/>
          <p:nvPr/>
        </p:nvSpPr>
        <p:spPr>
          <a:xfrm>
            <a:off x="268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8" name="Shape 1848"/>
          <p:cNvSpPr/>
          <p:nvPr/>
        </p:nvSpPr>
        <p:spPr>
          <a:xfrm>
            <a:off x="313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9" name="Shape 1849"/>
          <p:cNvSpPr/>
          <p:nvPr/>
        </p:nvSpPr>
        <p:spPr>
          <a:xfrm>
            <a:off x="358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0" name="Shape 1850"/>
          <p:cNvSpPr/>
          <p:nvPr/>
        </p:nvSpPr>
        <p:spPr>
          <a:xfrm>
            <a:off x="402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1" name="Shape 1851"/>
          <p:cNvSpPr/>
          <p:nvPr/>
        </p:nvSpPr>
        <p:spPr>
          <a:xfrm>
            <a:off x="447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2" name="Shape 1852"/>
          <p:cNvSpPr/>
          <p:nvPr/>
        </p:nvSpPr>
        <p:spPr>
          <a:xfrm>
            <a:off x="492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3" name="Shape 1853"/>
          <p:cNvSpPr/>
          <p:nvPr/>
        </p:nvSpPr>
        <p:spPr>
          <a:xfrm>
            <a:off x="537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4" name="Shape 1854"/>
          <p:cNvSpPr/>
          <p:nvPr/>
        </p:nvSpPr>
        <p:spPr>
          <a:xfrm>
            <a:off x="581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5" name="Shape 1855"/>
          <p:cNvSpPr/>
          <p:nvPr/>
        </p:nvSpPr>
        <p:spPr>
          <a:xfrm>
            <a:off x="626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6" name="Shape 1856"/>
          <p:cNvSpPr/>
          <p:nvPr/>
        </p:nvSpPr>
        <p:spPr>
          <a:xfrm>
            <a:off x="671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7" name="Shape 1857"/>
          <p:cNvSpPr/>
          <p:nvPr/>
        </p:nvSpPr>
        <p:spPr>
          <a:xfrm>
            <a:off x="716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8" name="Shape 1858"/>
          <p:cNvSpPr/>
          <p:nvPr/>
        </p:nvSpPr>
        <p:spPr>
          <a:xfrm>
            <a:off x="760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9" name="Shape 1859"/>
          <p:cNvSpPr/>
          <p:nvPr/>
        </p:nvSpPr>
        <p:spPr>
          <a:xfrm>
            <a:off x="805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0" name="Shape 1860"/>
          <p:cNvSpPr/>
          <p:nvPr/>
        </p:nvSpPr>
        <p:spPr>
          <a:xfrm>
            <a:off x="850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1" name="Shape 1861"/>
          <p:cNvSpPr/>
          <p:nvPr/>
        </p:nvSpPr>
        <p:spPr>
          <a:xfrm>
            <a:off x="895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2" name="Shape 1862"/>
          <p:cNvSpPr/>
          <p:nvPr/>
        </p:nvSpPr>
        <p:spPr>
          <a:xfrm>
            <a:off x="9397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3" name="Shape 1863"/>
          <p:cNvSpPr/>
          <p:nvPr/>
        </p:nvSpPr>
        <p:spPr>
          <a:xfrm>
            <a:off x="9845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4" name="Shape 1864"/>
          <p:cNvSpPr/>
          <p:nvPr/>
        </p:nvSpPr>
        <p:spPr>
          <a:xfrm>
            <a:off x="10292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5" name="Shape 1865"/>
          <p:cNvSpPr/>
          <p:nvPr/>
        </p:nvSpPr>
        <p:spPr>
          <a:xfrm>
            <a:off x="10740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6" name="Shape 1866"/>
          <p:cNvSpPr/>
          <p:nvPr/>
        </p:nvSpPr>
        <p:spPr>
          <a:xfrm>
            <a:off x="1115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7" name="Shape 1867"/>
          <p:cNvSpPr/>
          <p:nvPr/>
        </p:nvSpPr>
        <p:spPr>
          <a:xfrm>
            <a:off x="11599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8" name="Shape 1868"/>
          <p:cNvSpPr/>
          <p:nvPr/>
        </p:nvSpPr>
        <p:spPr>
          <a:xfrm>
            <a:off x="12046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9" name="Shape 1869"/>
          <p:cNvSpPr/>
          <p:nvPr/>
        </p:nvSpPr>
        <p:spPr>
          <a:xfrm>
            <a:off x="124940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0" name="Shape 1870"/>
          <p:cNvSpPr/>
          <p:nvPr/>
        </p:nvSpPr>
        <p:spPr>
          <a:xfrm>
            <a:off x="1294150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1" name="Shape 1871"/>
          <p:cNvSpPr/>
          <p:nvPr/>
        </p:nvSpPr>
        <p:spPr>
          <a:xfrm>
            <a:off x="1327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2" name="Shape 1872"/>
          <p:cNvSpPr/>
          <p:nvPr/>
        </p:nvSpPr>
        <p:spPr>
          <a:xfrm>
            <a:off x="13727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3" name="Shape 1873"/>
          <p:cNvSpPr/>
          <p:nvPr/>
        </p:nvSpPr>
        <p:spPr>
          <a:xfrm>
            <a:off x="14174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4" name="Shape 1874"/>
          <p:cNvSpPr/>
          <p:nvPr/>
        </p:nvSpPr>
        <p:spPr>
          <a:xfrm>
            <a:off x="146221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5" name="Shape 1875"/>
          <p:cNvSpPr/>
          <p:nvPr/>
        </p:nvSpPr>
        <p:spPr>
          <a:xfrm>
            <a:off x="15069662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6" name="Shape 1876"/>
          <p:cNvSpPr/>
          <p:nvPr/>
        </p:nvSpPr>
        <p:spPr>
          <a:xfrm>
            <a:off x="1540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7" name="Shape 1877"/>
          <p:cNvSpPr/>
          <p:nvPr/>
        </p:nvSpPr>
        <p:spPr>
          <a:xfrm>
            <a:off x="15855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8" name="Shape 1878"/>
          <p:cNvSpPr/>
          <p:nvPr/>
        </p:nvSpPr>
        <p:spPr>
          <a:xfrm>
            <a:off x="16302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9" name="Shape 1879"/>
          <p:cNvSpPr/>
          <p:nvPr/>
        </p:nvSpPr>
        <p:spPr>
          <a:xfrm>
            <a:off x="167503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0" name="Shape 1880"/>
          <p:cNvSpPr/>
          <p:nvPr/>
        </p:nvSpPr>
        <p:spPr>
          <a:xfrm>
            <a:off x="17197850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1" name="Shape 1881"/>
          <p:cNvSpPr/>
          <p:nvPr/>
        </p:nvSpPr>
        <p:spPr>
          <a:xfrm>
            <a:off x="1753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2" name="Shape 1882"/>
          <p:cNvSpPr/>
          <p:nvPr/>
        </p:nvSpPr>
        <p:spPr>
          <a:xfrm>
            <a:off x="1798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3" name="Shape 1883"/>
          <p:cNvSpPr/>
          <p:nvPr/>
        </p:nvSpPr>
        <p:spPr>
          <a:xfrm>
            <a:off x="1843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4" name="Shape 1884"/>
          <p:cNvSpPr/>
          <p:nvPr/>
        </p:nvSpPr>
        <p:spPr>
          <a:xfrm>
            <a:off x="1887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5" name="Shape 1885"/>
          <p:cNvSpPr/>
          <p:nvPr/>
        </p:nvSpPr>
        <p:spPr>
          <a:xfrm>
            <a:off x="1932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6" name="Shape 1886"/>
          <p:cNvSpPr/>
          <p:nvPr/>
        </p:nvSpPr>
        <p:spPr>
          <a:xfrm>
            <a:off x="1977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7" name="Shape 1887"/>
          <p:cNvSpPr/>
          <p:nvPr/>
        </p:nvSpPr>
        <p:spPr>
          <a:xfrm>
            <a:off x="2022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8" name="Shape 1888"/>
          <p:cNvSpPr/>
          <p:nvPr/>
        </p:nvSpPr>
        <p:spPr>
          <a:xfrm>
            <a:off x="2066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9" name="Shape 1889"/>
          <p:cNvSpPr/>
          <p:nvPr/>
        </p:nvSpPr>
        <p:spPr>
          <a:xfrm>
            <a:off x="2111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0" name="Shape 1890"/>
          <p:cNvSpPr/>
          <p:nvPr/>
        </p:nvSpPr>
        <p:spPr>
          <a:xfrm>
            <a:off x="2156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1" name="Shape 1891"/>
          <p:cNvSpPr/>
          <p:nvPr/>
        </p:nvSpPr>
        <p:spPr>
          <a:xfrm>
            <a:off x="2201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2" name="Shape 1892"/>
          <p:cNvSpPr/>
          <p:nvPr/>
        </p:nvSpPr>
        <p:spPr>
          <a:xfrm>
            <a:off x="22458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3" name="Shape 1893"/>
          <p:cNvSpPr/>
          <p:nvPr/>
        </p:nvSpPr>
        <p:spPr>
          <a:xfrm>
            <a:off x="22906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4" name="Shape 1894"/>
          <p:cNvSpPr/>
          <p:nvPr/>
        </p:nvSpPr>
        <p:spPr>
          <a:xfrm>
            <a:off x="233535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5" name="Shape 1895"/>
          <p:cNvSpPr/>
          <p:nvPr/>
        </p:nvSpPr>
        <p:spPr>
          <a:xfrm>
            <a:off x="23801025" y="2192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6" name="Shape 1896"/>
          <p:cNvSpPr/>
          <p:nvPr/>
        </p:nvSpPr>
        <p:spPr>
          <a:xfrm>
            <a:off x="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7" name="Shape 1897"/>
          <p:cNvSpPr/>
          <p:nvPr/>
        </p:nvSpPr>
        <p:spPr>
          <a:xfrm>
            <a:off x="44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8" name="Shape 1898"/>
          <p:cNvSpPr/>
          <p:nvPr/>
        </p:nvSpPr>
        <p:spPr>
          <a:xfrm>
            <a:off x="89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9" name="Shape 1899"/>
          <p:cNvSpPr/>
          <p:nvPr/>
        </p:nvSpPr>
        <p:spPr>
          <a:xfrm>
            <a:off x="13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0" name="Shape 1900"/>
          <p:cNvSpPr/>
          <p:nvPr/>
        </p:nvSpPr>
        <p:spPr>
          <a:xfrm>
            <a:off x="17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1" name="Shape 1901"/>
          <p:cNvSpPr/>
          <p:nvPr/>
        </p:nvSpPr>
        <p:spPr>
          <a:xfrm>
            <a:off x="22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2" name="Shape 1902"/>
          <p:cNvSpPr/>
          <p:nvPr/>
        </p:nvSpPr>
        <p:spPr>
          <a:xfrm>
            <a:off x="26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3" name="Shape 1903"/>
          <p:cNvSpPr/>
          <p:nvPr/>
        </p:nvSpPr>
        <p:spPr>
          <a:xfrm>
            <a:off x="31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4" name="Shape 1904"/>
          <p:cNvSpPr/>
          <p:nvPr/>
        </p:nvSpPr>
        <p:spPr>
          <a:xfrm>
            <a:off x="35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5" name="Shape 1905"/>
          <p:cNvSpPr/>
          <p:nvPr/>
        </p:nvSpPr>
        <p:spPr>
          <a:xfrm>
            <a:off x="40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6" name="Shape 1906"/>
          <p:cNvSpPr/>
          <p:nvPr/>
        </p:nvSpPr>
        <p:spPr>
          <a:xfrm>
            <a:off x="44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7" name="Shape 1907"/>
          <p:cNvSpPr/>
          <p:nvPr/>
        </p:nvSpPr>
        <p:spPr>
          <a:xfrm>
            <a:off x="492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8" name="Shape 1908"/>
          <p:cNvSpPr/>
          <p:nvPr/>
        </p:nvSpPr>
        <p:spPr>
          <a:xfrm>
            <a:off x="537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9" name="Shape 1909"/>
          <p:cNvSpPr/>
          <p:nvPr/>
        </p:nvSpPr>
        <p:spPr>
          <a:xfrm>
            <a:off x="581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0" name="Shape 1910"/>
          <p:cNvSpPr/>
          <p:nvPr/>
        </p:nvSpPr>
        <p:spPr>
          <a:xfrm>
            <a:off x="626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1" name="Shape 1911"/>
          <p:cNvSpPr/>
          <p:nvPr/>
        </p:nvSpPr>
        <p:spPr>
          <a:xfrm>
            <a:off x="671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2" name="Shape 1912"/>
          <p:cNvSpPr/>
          <p:nvPr/>
        </p:nvSpPr>
        <p:spPr>
          <a:xfrm>
            <a:off x="716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3" name="Shape 1913"/>
          <p:cNvSpPr/>
          <p:nvPr/>
        </p:nvSpPr>
        <p:spPr>
          <a:xfrm>
            <a:off x="760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4" name="Shape 1914"/>
          <p:cNvSpPr/>
          <p:nvPr/>
        </p:nvSpPr>
        <p:spPr>
          <a:xfrm>
            <a:off x="805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5" name="Shape 1915"/>
          <p:cNvSpPr/>
          <p:nvPr/>
        </p:nvSpPr>
        <p:spPr>
          <a:xfrm>
            <a:off x="850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6" name="Shape 1916"/>
          <p:cNvSpPr/>
          <p:nvPr/>
        </p:nvSpPr>
        <p:spPr>
          <a:xfrm>
            <a:off x="895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7" name="Shape 1917"/>
          <p:cNvSpPr/>
          <p:nvPr/>
        </p:nvSpPr>
        <p:spPr>
          <a:xfrm>
            <a:off x="939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8" name="Shape 1918"/>
          <p:cNvSpPr/>
          <p:nvPr/>
        </p:nvSpPr>
        <p:spPr>
          <a:xfrm>
            <a:off x="984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9" name="Shape 1919"/>
          <p:cNvSpPr/>
          <p:nvPr/>
        </p:nvSpPr>
        <p:spPr>
          <a:xfrm>
            <a:off x="1029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/>
          <p:nvPr/>
        </p:nvSpPr>
        <p:spPr>
          <a:xfrm>
            <a:off x="1074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1" name="Shape 1921"/>
          <p:cNvSpPr/>
          <p:nvPr/>
        </p:nvSpPr>
        <p:spPr>
          <a:xfrm>
            <a:off x="1115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2" name="Shape 1922"/>
          <p:cNvSpPr/>
          <p:nvPr/>
        </p:nvSpPr>
        <p:spPr>
          <a:xfrm>
            <a:off x="1159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3" name="Shape 1923"/>
          <p:cNvSpPr/>
          <p:nvPr/>
        </p:nvSpPr>
        <p:spPr>
          <a:xfrm>
            <a:off x="1204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4" name="Shape 1924"/>
          <p:cNvSpPr/>
          <p:nvPr/>
        </p:nvSpPr>
        <p:spPr>
          <a:xfrm>
            <a:off x="1249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5" name="Shape 1925"/>
          <p:cNvSpPr/>
          <p:nvPr/>
        </p:nvSpPr>
        <p:spPr>
          <a:xfrm>
            <a:off x="1294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6" name="Shape 1926"/>
          <p:cNvSpPr/>
          <p:nvPr/>
        </p:nvSpPr>
        <p:spPr>
          <a:xfrm>
            <a:off x="1342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7" name="Shape 1927"/>
          <p:cNvSpPr/>
          <p:nvPr/>
        </p:nvSpPr>
        <p:spPr>
          <a:xfrm>
            <a:off x="1387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8" name="Shape 1928"/>
          <p:cNvSpPr/>
          <p:nvPr/>
        </p:nvSpPr>
        <p:spPr>
          <a:xfrm>
            <a:off x="1432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9" name="Shape 1929"/>
          <p:cNvSpPr/>
          <p:nvPr/>
        </p:nvSpPr>
        <p:spPr>
          <a:xfrm>
            <a:off x="1476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0" name="Shape 1930"/>
          <p:cNvSpPr/>
          <p:nvPr/>
        </p:nvSpPr>
        <p:spPr>
          <a:xfrm>
            <a:off x="1521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1" name="Shape 1931"/>
          <p:cNvSpPr/>
          <p:nvPr/>
        </p:nvSpPr>
        <p:spPr>
          <a:xfrm>
            <a:off x="1566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2" name="Shape 1932"/>
          <p:cNvSpPr/>
          <p:nvPr/>
        </p:nvSpPr>
        <p:spPr>
          <a:xfrm>
            <a:off x="1611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3" name="Shape 1933"/>
          <p:cNvSpPr/>
          <p:nvPr/>
        </p:nvSpPr>
        <p:spPr>
          <a:xfrm>
            <a:off x="1655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4" name="Shape 1934"/>
          <p:cNvSpPr/>
          <p:nvPr/>
        </p:nvSpPr>
        <p:spPr>
          <a:xfrm>
            <a:off x="1700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5" name="Shape 1935"/>
          <p:cNvSpPr/>
          <p:nvPr/>
        </p:nvSpPr>
        <p:spPr>
          <a:xfrm>
            <a:off x="1745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6" name="Shape 1936"/>
          <p:cNvSpPr/>
          <p:nvPr/>
        </p:nvSpPr>
        <p:spPr>
          <a:xfrm>
            <a:off x="1924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7" name="Shape 1937"/>
          <p:cNvSpPr/>
          <p:nvPr/>
        </p:nvSpPr>
        <p:spPr>
          <a:xfrm>
            <a:off x="1969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8" name="Shape 1938"/>
          <p:cNvSpPr/>
          <p:nvPr/>
        </p:nvSpPr>
        <p:spPr>
          <a:xfrm>
            <a:off x="2013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9" name="Shape 1939"/>
          <p:cNvSpPr/>
          <p:nvPr/>
        </p:nvSpPr>
        <p:spPr>
          <a:xfrm>
            <a:off x="2058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0" name="Shape 1940"/>
          <p:cNvSpPr/>
          <p:nvPr/>
        </p:nvSpPr>
        <p:spPr>
          <a:xfrm>
            <a:off x="21032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1" name="Shape 1941"/>
          <p:cNvSpPr/>
          <p:nvPr/>
        </p:nvSpPr>
        <p:spPr>
          <a:xfrm>
            <a:off x="2148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2" name="Shape 1942"/>
          <p:cNvSpPr/>
          <p:nvPr/>
        </p:nvSpPr>
        <p:spPr>
          <a:xfrm>
            <a:off x="21927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3" name="Shape 1943"/>
          <p:cNvSpPr/>
          <p:nvPr/>
        </p:nvSpPr>
        <p:spPr>
          <a:xfrm>
            <a:off x="22375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4" name="Shape 1944"/>
          <p:cNvSpPr/>
          <p:nvPr/>
        </p:nvSpPr>
        <p:spPr>
          <a:xfrm>
            <a:off x="22786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5" name="Shape 1945"/>
          <p:cNvSpPr/>
          <p:nvPr/>
        </p:nvSpPr>
        <p:spPr>
          <a:xfrm>
            <a:off x="23234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6" name="Shape 1946"/>
          <p:cNvSpPr/>
          <p:nvPr/>
        </p:nvSpPr>
        <p:spPr>
          <a:xfrm>
            <a:off x="236815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7" name="Shape 1947"/>
          <p:cNvSpPr/>
          <p:nvPr/>
        </p:nvSpPr>
        <p:spPr>
          <a:xfrm>
            <a:off x="24129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48" name="Shape 1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491" y="12660254"/>
            <a:ext cx="985800" cy="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Shape 1949"/>
          <p:cNvSpPr txBox="1"/>
          <p:nvPr/>
        </p:nvSpPr>
        <p:spPr>
          <a:xfrm>
            <a:off x="10706500" y="12660250"/>
            <a:ext cx="2573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500">
                <a:solidFill>
                  <a:schemeClr val="lt1"/>
                </a:solidFill>
              </a:rPr>
              <a:t>Contato</a:t>
            </a:r>
          </a:p>
        </p:txBody>
      </p:sp>
      <p:sp>
        <p:nvSpPr>
          <p:cNvPr id="1950" name="Shape 1950"/>
          <p:cNvSpPr/>
          <p:nvPr/>
        </p:nvSpPr>
        <p:spPr>
          <a:xfrm>
            <a:off x="183475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1" name="Shape 1951"/>
          <p:cNvSpPr/>
          <p:nvPr/>
        </p:nvSpPr>
        <p:spPr>
          <a:xfrm>
            <a:off x="17900000" y="12279850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2" name="Shape 1952"/>
          <p:cNvSpPr/>
          <p:nvPr/>
        </p:nvSpPr>
        <p:spPr>
          <a:xfrm>
            <a:off x="18795000" y="12279875"/>
            <a:ext cx="291000" cy="380400"/>
          </a:xfrm>
          <a:prstGeom prst="mathMultiply">
            <a:avLst>
              <a:gd fmla="val 23520" name="adj1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3" name="Shape 1953"/>
          <p:cNvSpPr/>
          <p:nvPr/>
        </p:nvSpPr>
        <p:spPr>
          <a:xfrm>
            <a:off x="6648137" y="526100"/>
            <a:ext cx="7025700" cy="670800"/>
          </a:xfrm>
          <a:prstGeom prst="snip1Rect">
            <a:avLst>
              <a:gd fmla="val 16667" name="adj"/>
            </a:avLst>
          </a:prstGeom>
          <a:solidFill>
            <a:srgbClr val="7A647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54" name="Shape 1954"/>
          <p:cNvCxnSpPr/>
          <p:nvPr/>
        </p:nvCxnSpPr>
        <p:spPr>
          <a:xfrm>
            <a:off x="833487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55" name="Shape 1955"/>
          <p:cNvCxnSpPr/>
          <p:nvPr/>
        </p:nvCxnSpPr>
        <p:spPr>
          <a:xfrm>
            <a:off x="10232625" y="480800"/>
            <a:ext cx="0" cy="71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56" name="Shape 1956"/>
          <p:cNvSpPr txBox="1"/>
          <p:nvPr/>
        </p:nvSpPr>
        <p:spPr>
          <a:xfrm>
            <a:off x="6712500" y="554475"/>
            <a:ext cx="1431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lt1"/>
                </a:solidFill>
              </a:rPr>
              <a:t>Lojas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957" name="Shape 1957"/>
          <p:cNvSpPr txBox="1"/>
          <p:nvPr/>
        </p:nvSpPr>
        <p:spPr>
          <a:xfrm>
            <a:off x="8608037" y="480800"/>
            <a:ext cx="15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Feed</a:t>
            </a:r>
          </a:p>
        </p:txBody>
      </p:sp>
      <p:sp>
        <p:nvSpPr>
          <p:cNvPr id="1958" name="Shape 1958"/>
          <p:cNvSpPr txBox="1"/>
          <p:nvPr/>
        </p:nvSpPr>
        <p:spPr>
          <a:xfrm>
            <a:off x="10381225" y="480800"/>
            <a:ext cx="3000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Quem somos?</a:t>
            </a:r>
          </a:p>
        </p:txBody>
      </p:sp>
      <p:pic>
        <p:nvPicPr>
          <p:cNvPr id="1959" name="Shape 19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" y="-2"/>
            <a:ext cx="1633500" cy="16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0" name="Shape 1960"/>
          <p:cNvCxnSpPr/>
          <p:nvPr/>
        </p:nvCxnSpPr>
        <p:spPr>
          <a:xfrm flipH="1">
            <a:off x="8182650" y="3192675"/>
            <a:ext cx="35700" cy="5582700"/>
          </a:xfrm>
          <a:prstGeom prst="straightConnector1">
            <a:avLst/>
          </a:prstGeom>
          <a:noFill/>
          <a:ln cap="flat" cmpd="sng" w="9525">
            <a:solidFill>
              <a:srgbClr val="7A64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61" name="Shape 1961"/>
          <p:cNvSpPr txBox="1"/>
          <p:nvPr/>
        </p:nvSpPr>
        <p:spPr>
          <a:xfrm>
            <a:off x="19092300" y="3111525"/>
            <a:ext cx="23814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Grand Hotel"/>
              <a:buNone/>
            </a:pPr>
            <a:r>
              <a:rPr lang="en-US" sz="6000">
                <a:solidFill>
                  <a:srgbClr val="7A647F"/>
                </a:solidFill>
                <a:latin typeface="Grand Hotel"/>
                <a:ea typeface="Grand Hotel"/>
                <a:cs typeface="Grand Hotel"/>
                <a:sym typeface="Grand Hotel"/>
              </a:rPr>
              <a:t>Valores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62" name="Shape 1962"/>
          <p:cNvCxnSpPr/>
          <p:nvPr/>
        </p:nvCxnSpPr>
        <p:spPr>
          <a:xfrm flipH="1">
            <a:off x="16933050" y="3333975"/>
            <a:ext cx="35700" cy="5582700"/>
          </a:xfrm>
          <a:prstGeom prst="straightConnector1">
            <a:avLst/>
          </a:prstGeom>
          <a:noFill/>
          <a:ln cap="flat" cmpd="sng" w="9525">
            <a:solidFill>
              <a:srgbClr val="7A647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63" name="Shape 1963"/>
          <p:cNvSpPr txBox="1"/>
          <p:nvPr/>
        </p:nvSpPr>
        <p:spPr>
          <a:xfrm>
            <a:off x="18221050" y="4381950"/>
            <a:ext cx="4685100" cy="4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-US" sz="36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Ética;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7A647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lang="en-US" sz="36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Inovação;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7A647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Diversidade.</a:t>
            </a:r>
          </a:p>
        </p:txBody>
      </p:sp>
      <p:pic>
        <p:nvPicPr>
          <p:cNvPr id="1964" name="Shape 19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2500" y="4381950"/>
            <a:ext cx="716099" cy="7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Shape 19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2500" y="5483475"/>
            <a:ext cx="716099" cy="7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Shape 19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2500" y="6585000"/>
            <a:ext cx="716099" cy="7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Shape 19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500" y="10617153"/>
            <a:ext cx="1838700" cy="15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Shape 19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9100" y="10535526"/>
            <a:ext cx="1869300" cy="16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Shape 19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1287" y="10556976"/>
            <a:ext cx="1869300" cy="15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Shape 19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61525" y="10579200"/>
            <a:ext cx="2127300" cy="1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Shape 19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452500" y="10619975"/>
            <a:ext cx="1929300" cy="15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Shape 19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03487" y="10585651"/>
            <a:ext cx="2001300" cy="15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Shape 197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74571" y="10550512"/>
            <a:ext cx="2017200" cy="1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Shape 19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098550" y="10619975"/>
            <a:ext cx="1922400" cy="15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Shape 197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197126" y="10588465"/>
            <a:ext cx="1922400" cy="15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Shape 197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813356" y="10620893"/>
            <a:ext cx="2001300" cy="15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Shape 1977"/>
          <p:cNvSpPr/>
          <p:nvPr/>
        </p:nvSpPr>
        <p:spPr>
          <a:xfrm>
            <a:off x="22218575" y="554474"/>
            <a:ext cx="1879500" cy="670800"/>
          </a:xfrm>
          <a:prstGeom prst="roundRect">
            <a:avLst>
              <a:gd fmla="val 16667" name="adj"/>
            </a:avLst>
          </a:prstGeom>
          <a:solidFill>
            <a:srgbClr val="7A647F">
              <a:alpha val="91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8" name="Shape 1978"/>
          <p:cNvSpPr txBox="1"/>
          <p:nvPr/>
        </p:nvSpPr>
        <p:spPr>
          <a:xfrm>
            <a:off x="22285625" y="682675"/>
            <a:ext cx="174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solidFill>
                  <a:srgbClr val="EFEFEF"/>
                </a:solidFill>
              </a:rPr>
              <a:t>Login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979" name="Shape 1979"/>
          <p:cNvSpPr txBox="1"/>
          <p:nvPr/>
        </p:nvSpPr>
        <p:spPr>
          <a:xfrm>
            <a:off x="895000" y="4451075"/>
            <a:ext cx="6440400" cy="5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Tornar-se uma </a:t>
            </a:r>
            <a:r>
              <a:rPr lang="en-US" sz="36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Startup</a:t>
            </a:r>
            <a:r>
              <a:rPr lang="en-US" sz="36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 de sucesso, alcançando visibilidade no mercado da moda local e sendo uma plataforma livre de engessamentos.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1980" name="Shape 1980"/>
          <p:cNvSpPr txBox="1"/>
          <p:nvPr/>
        </p:nvSpPr>
        <p:spPr>
          <a:xfrm>
            <a:off x="3132489" y="3314925"/>
            <a:ext cx="1745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Grand Hotel"/>
              <a:buNone/>
            </a:pPr>
            <a:r>
              <a:rPr lang="en-US" sz="6000">
                <a:solidFill>
                  <a:srgbClr val="7A647F"/>
                </a:solidFill>
                <a:latin typeface="Grand Hotel"/>
                <a:ea typeface="Grand Hotel"/>
                <a:cs typeface="Grand Hotel"/>
                <a:sym typeface="Grand Hotel"/>
              </a:rPr>
              <a:t>Visão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1" name="Shape 1981"/>
          <p:cNvSpPr/>
          <p:nvPr/>
        </p:nvSpPr>
        <p:spPr>
          <a:xfrm>
            <a:off x="9180300" y="3350925"/>
            <a:ext cx="6790800" cy="58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-6985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Melhorar cada vez mais a</a:t>
            </a:r>
            <a:r>
              <a:rPr lang="en-US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36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conexão </a:t>
            </a:r>
            <a:r>
              <a:rPr lang="en-US" sz="36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entre o produtor e consumidor,</a:t>
            </a:r>
            <a:r>
              <a:rPr lang="en-US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36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costurando no mapa</a:t>
            </a:r>
            <a:r>
              <a:rPr lang="en-US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36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uma</a:t>
            </a:r>
            <a:r>
              <a:rPr lang="en-US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3600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rPr>
              <a:t>moda mais livre</a:t>
            </a:r>
            <a:r>
              <a:rPr lang="en-US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3600">
                <a:solidFill>
                  <a:srgbClr val="7A647F"/>
                </a:solidFill>
                <a:latin typeface="Comfortaa"/>
                <a:ea typeface="Comfortaa"/>
                <a:cs typeface="Comfortaa"/>
                <a:sym typeface="Comfortaa"/>
              </a:rPr>
              <a:t>para escolhas dos consumidores.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mfortaa"/>
              <a:buNone/>
            </a:pPr>
            <a:r>
              <a:t/>
            </a:r>
            <a:endParaRPr/>
          </a:p>
        </p:txBody>
      </p:sp>
      <p:sp>
        <p:nvSpPr>
          <p:cNvPr id="1982" name="Shape 1982"/>
          <p:cNvSpPr/>
          <p:nvPr/>
        </p:nvSpPr>
        <p:spPr>
          <a:xfrm>
            <a:off x="11223301" y="3034429"/>
            <a:ext cx="2704800" cy="154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6000" u="none" cap="none" strike="noStrike">
                <a:solidFill>
                  <a:srgbClr val="7A647F"/>
                </a:solidFill>
                <a:latin typeface="Grand Hotel"/>
                <a:ea typeface="Grand Hotel"/>
                <a:cs typeface="Grand Hotel"/>
                <a:sym typeface="Grand Hotel"/>
              </a:rPr>
              <a:t>Missão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Shape 1987"/>
          <p:cNvPicPr preferRelativeResize="0"/>
          <p:nvPr/>
        </p:nvPicPr>
        <p:blipFill rotWithShape="1">
          <a:blip r:embed="rId3">
            <a:alphaModFix amt="17000"/>
          </a:blip>
          <a:srcRect b="0" l="0" r="277" t="0"/>
          <a:stretch/>
        </p:blipFill>
        <p:spPr>
          <a:xfrm>
            <a:off x="-2986517" y="-3737112"/>
            <a:ext cx="27402511" cy="1863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Shape 1988"/>
          <p:cNvSpPr/>
          <p:nvPr/>
        </p:nvSpPr>
        <p:spPr>
          <a:xfrm>
            <a:off x="10464277" y="6376392"/>
            <a:ext cx="13793505" cy="96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Bordando um mapa para a moda</a:t>
            </a:r>
          </a:p>
        </p:txBody>
      </p:sp>
      <p:pic>
        <p:nvPicPr>
          <p:cNvPr id="1989" name="Shape 19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4531" y="449947"/>
            <a:ext cx="5698050" cy="56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3202042" y="3661573"/>
            <a:ext cx="17979914" cy="6392854"/>
          </a:xfrm>
          <a:prstGeom prst="rect">
            <a:avLst/>
          </a:prstGeom>
          <a:solidFill>
            <a:srgbClr val="7A647F">
              <a:alpha val="91372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3999951" y="4377728"/>
            <a:ext cx="16525418" cy="4960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Tornar-se uma </a:t>
            </a:r>
            <a:r>
              <a:rPr lang="en-US" sz="6400">
                <a:solidFill>
                  <a:srgbClr val="F7D5FF"/>
                </a:solidFill>
                <a:latin typeface="Comfortaa"/>
                <a:ea typeface="Comfortaa"/>
                <a:cs typeface="Comfortaa"/>
                <a:sym typeface="Comfortaa"/>
              </a:rPr>
              <a:t>Startup</a:t>
            </a:r>
            <a:r>
              <a:rPr lang="en-US" sz="6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de sucesso, alcançando visibilidade no mercado da moda local e sendo uma plataforma livre de engessamentos.</a:t>
            </a:r>
          </a:p>
        </p:txBody>
      </p:sp>
      <p:sp>
        <p:nvSpPr>
          <p:cNvPr id="127" name="Shape 127"/>
          <p:cNvSpPr/>
          <p:nvPr/>
        </p:nvSpPr>
        <p:spPr>
          <a:xfrm>
            <a:off x="1743752" y="472108"/>
            <a:ext cx="4958700" cy="3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21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Visão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8824" y="11256249"/>
            <a:ext cx="2168400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-59325" y="-53526"/>
            <a:ext cx="24502800" cy="137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12672975" y="2838425"/>
            <a:ext cx="5859000" cy="2728500"/>
          </a:xfrm>
          <a:prstGeom prst="rect">
            <a:avLst/>
          </a:prstGeom>
          <a:solidFill>
            <a:srgbClr val="7A647F">
              <a:alpha val="91764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9783200" y="3726600"/>
            <a:ext cx="87489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8FF"/>
              </a:buClr>
              <a:buSzPct val="25000"/>
              <a:buFont typeface="Comfortaa"/>
              <a:buNone/>
            </a:pPr>
            <a:r>
              <a:rPr b="1" lang="en-US" sz="18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Ética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mfortaa"/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1308125" y="6158575"/>
            <a:ext cx="10918200" cy="2505600"/>
          </a:xfrm>
          <a:prstGeom prst="rect">
            <a:avLst/>
          </a:prstGeom>
          <a:solidFill>
            <a:srgbClr val="7A647F">
              <a:alpha val="91764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1624925" y="6648650"/>
            <a:ext cx="106014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8FF"/>
              </a:buClr>
              <a:buSzPct val="25000"/>
              <a:buFont typeface="Comfortaa"/>
              <a:buNone/>
            </a:pPr>
            <a:r>
              <a:rPr b="1" i="0" lang="en-US" sz="180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Inovação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omfortaa"/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5174" y="0"/>
            <a:ext cx="7305900" cy="3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21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Valores</a:t>
            </a:r>
          </a:p>
        </p:txBody>
      </p:sp>
      <p:sp>
        <p:nvSpPr>
          <p:cNvPr id="139" name="Shape 139"/>
          <p:cNvSpPr/>
          <p:nvPr/>
        </p:nvSpPr>
        <p:spPr>
          <a:xfrm>
            <a:off x="6543600" y="9375950"/>
            <a:ext cx="13874700" cy="2077200"/>
          </a:xfrm>
          <a:prstGeom prst="rect">
            <a:avLst/>
          </a:prstGeom>
          <a:solidFill>
            <a:srgbClr val="7A647F">
              <a:alpha val="91764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543608" y="9732907"/>
            <a:ext cx="178404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8FF"/>
              </a:buClr>
              <a:buSzPct val="25000"/>
              <a:buFont typeface="Comfortaa"/>
              <a:buNone/>
            </a:pPr>
            <a:r>
              <a:rPr b="1" i="0" lang="en-US" sz="180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Diversidade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8824" y="11256249"/>
            <a:ext cx="2168400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 amt="17358"/>
          </a:blip>
          <a:srcRect b="0" l="0" r="0" t="0"/>
          <a:stretch/>
        </p:blipFill>
        <p:spPr>
          <a:xfrm>
            <a:off x="-7732334" y="-1128870"/>
            <a:ext cx="32208065" cy="1489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2098" y="3784958"/>
            <a:ext cx="2806480" cy="280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0923" y="3761378"/>
            <a:ext cx="2853640" cy="285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56909" y="3761378"/>
            <a:ext cx="2853640" cy="285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2683150" y="6411653"/>
            <a:ext cx="1811656" cy="1524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Alesson</a:t>
            </a: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Farias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45850" y="3727373"/>
            <a:ext cx="2921649" cy="292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90987" y="3715560"/>
            <a:ext cx="2945275" cy="29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14513" y="8498539"/>
            <a:ext cx="2921649" cy="292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05117" y="8403496"/>
            <a:ext cx="2945275" cy="294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801017" y="8472892"/>
            <a:ext cx="2806480" cy="280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363006" y="8472892"/>
            <a:ext cx="2806480" cy="280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900384" y="8415309"/>
            <a:ext cx="2921649" cy="292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>
            <a:off x="11381365" y="6494980"/>
            <a:ext cx="1779271" cy="1524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Eugênia</a:t>
            </a: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Pereira</a:t>
            </a:r>
          </a:p>
        </p:txBody>
      </p:sp>
      <p:sp>
        <p:nvSpPr>
          <p:cNvPr id="159" name="Shape 159"/>
          <p:cNvSpPr/>
          <p:nvPr/>
        </p:nvSpPr>
        <p:spPr>
          <a:xfrm>
            <a:off x="15572285" y="6494980"/>
            <a:ext cx="1668781" cy="1524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Gerson</a:t>
            </a: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Ramos</a:t>
            </a:r>
          </a:p>
        </p:txBody>
      </p:sp>
      <p:sp>
        <p:nvSpPr>
          <p:cNvPr id="160" name="Shape 160"/>
          <p:cNvSpPr/>
          <p:nvPr/>
        </p:nvSpPr>
        <p:spPr>
          <a:xfrm>
            <a:off x="6710325" y="6411650"/>
            <a:ext cx="26400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Eduarda</a:t>
            </a: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Scharnhorst</a:t>
            </a:r>
          </a:p>
        </p:txBody>
      </p:sp>
      <p:sp>
        <p:nvSpPr>
          <p:cNvPr id="161" name="Shape 161"/>
          <p:cNvSpPr/>
          <p:nvPr/>
        </p:nvSpPr>
        <p:spPr>
          <a:xfrm>
            <a:off x="19631460" y="6494980"/>
            <a:ext cx="1772921" cy="1524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Helena</a:t>
            </a: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Andrade</a:t>
            </a:r>
          </a:p>
        </p:txBody>
      </p:sp>
      <p:sp>
        <p:nvSpPr>
          <p:cNvPr id="162" name="Shape 162"/>
          <p:cNvSpPr/>
          <p:nvPr/>
        </p:nvSpPr>
        <p:spPr>
          <a:xfrm>
            <a:off x="2668850" y="11266145"/>
            <a:ext cx="1869441" cy="1524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Marcos</a:t>
            </a: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Holanda</a:t>
            </a:r>
          </a:p>
        </p:txBody>
      </p:sp>
      <p:sp>
        <p:nvSpPr>
          <p:cNvPr id="163" name="Shape 163"/>
          <p:cNvSpPr/>
          <p:nvPr/>
        </p:nvSpPr>
        <p:spPr>
          <a:xfrm>
            <a:off x="7007486" y="11146453"/>
            <a:ext cx="1740536" cy="1524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Mayara</a:t>
            </a: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Gomes</a:t>
            </a:r>
          </a:p>
        </p:txBody>
      </p:sp>
      <p:sp>
        <p:nvSpPr>
          <p:cNvPr id="164" name="Shape 164"/>
          <p:cNvSpPr/>
          <p:nvPr/>
        </p:nvSpPr>
        <p:spPr>
          <a:xfrm>
            <a:off x="11538778" y="11146453"/>
            <a:ext cx="1330961" cy="1524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Nara</a:t>
            </a: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Souza</a:t>
            </a:r>
          </a:p>
        </p:txBody>
      </p:sp>
      <p:sp>
        <p:nvSpPr>
          <p:cNvPr id="165" name="Shape 165"/>
          <p:cNvSpPr/>
          <p:nvPr/>
        </p:nvSpPr>
        <p:spPr>
          <a:xfrm>
            <a:off x="19972496" y="11146453"/>
            <a:ext cx="1587500" cy="1524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Rafael</a:t>
            </a: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Teles</a:t>
            </a:r>
          </a:p>
        </p:txBody>
      </p:sp>
      <p:sp>
        <p:nvSpPr>
          <p:cNvPr id="166" name="Shape 166"/>
          <p:cNvSpPr/>
          <p:nvPr/>
        </p:nvSpPr>
        <p:spPr>
          <a:xfrm>
            <a:off x="15521753" y="11146453"/>
            <a:ext cx="1587500" cy="1524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Rafael</a:t>
            </a: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Prado</a:t>
            </a:r>
          </a:p>
        </p:txBody>
      </p:sp>
      <p:sp>
        <p:nvSpPr>
          <p:cNvPr id="167" name="Shape 167"/>
          <p:cNvSpPr/>
          <p:nvPr/>
        </p:nvSpPr>
        <p:spPr>
          <a:xfrm>
            <a:off x="1860177" y="448833"/>
            <a:ext cx="4225417" cy="3775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21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Time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038824" y="11256249"/>
            <a:ext cx="2168400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-23275" y="1360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3202042" y="3661573"/>
            <a:ext cx="17979914" cy="6392854"/>
          </a:xfrm>
          <a:prstGeom prst="rect">
            <a:avLst/>
          </a:prstGeom>
          <a:solidFill>
            <a:srgbClr val="7A647F">
              <a:alpha val="91372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3381450" y="3608350"/>
            <a:ext cx="17722800" cy="644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860177" y="448833"/>
            <a:ext cx="5009516" cy="3775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Grand Hotel"/>
              <a:buNone/>
            </a:pPr>
            <a:r>
              <a:rPr b="0" i="0" lang="en-US" sz="21000" u="none" cap="none" strike="noStrike">
                <a:solidFill>
                  <a:srgbClr val="FFFFFF"/>
                </a:solidFill>
                <a:latin typeface="Grand Hotel"/>
                <a:ea typeface="Grand Hotel"/>
                <a:cs typeface="Grand Hotel"/>
                <a:sym typeface="Grand Hotel"/>
              </a:rPr>
              <a:t>Nicho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0275900" y="843375"/>
            <a:ext cx="665700" cy="11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8824" y="11256249"/>
            <a:ext cx="2168400" cy="2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2054" y="3661575"/>
            <a:ext cx="17979899" cy="638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-42750" y="-25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12523192" y="1629112"/>
            <a:ext cx="8941903" cy="5122179"/>
          </a:xfrm>
          <a:prstGeom prst="rect">
            <a:avLst/>
          </a:prstGeom>
          <a:solidFill>
            <a:srgbClr val="7A647F">
              <a:alpha val="91372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13049439" y="2274127"/>
            <a:ext cx="7889410" cy="3985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150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R$ 13 mi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2 dias de rodada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 negócios em PE</a:t>
            </a:r>
          </a:p>
        </p:txBody>
      </p:sp>
      <p:sp>
        <p:nvSpPr>
          <p:cNvPr id="187" name="Shape 187"/>
          <p:cNvSpPr/>
          <p:nvPr/>
        </p:nvSpPr>
        <p:spPr>
          <a:xfrm>
            <a:off x="1970366" y="4296910"/>
            <a:ext cx="8941903" cy="5122179"/>
          </a:xfrm>
          <a:prstGeom prst="rect">
            <a:avLst/>
          </a:prstGeom>
          <a:solidFill>
            <a:srgbClr val="7A647F">
              <a:alpha val="91372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2294193" y="4865092"/>
            <a:ext cx="8294247" cy="3985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150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R$ 42 bi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em vendas no Brasil no ano de 2014</a:t>
            </a:r>
          </a:p>
        </p:txBody>
      </p:sp>
      <p:sp>
        <p:nvSpPr>
          <p:cNvPr id="189" name="Shape 189"/>
          <p:cNvSpPr/>
          <p:nvPr/>
        </p:nvSpPr>
        <p:spPr>
          <a:xfrm>
            <a:off x="11860877" y="7552025"/>
            <a:ext cx="8941903" cy="5122179"/>
          </a:xfrm>
          <a:prstGeom prst="rect">
            <a:avLst/>
          </a:prstGeom>
          <a:solidFill>
            <a:srgbClr val="7A647F">
              <a:alpha val="91372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12070103" y="8120207"/>
            <a:ext cx="8523450" cy="3985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150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R$ 142,00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Ticket médio de venda online em 2014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8824" y="11256249"/>
            <a:ext cx="2168400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-18400" y="0"/>
            <a:ext cx="24402300" cy="13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3739192" y="7197078"/>
            <a:ext cx="8941903" cy="5451686"/>
          </a:xfrm>
          <a:prstGeom prst="rect">
            <a:avLst/>
          </a:prstGeom>
          <a:solidFill>
            <a:srgbClr val="7A647F">
              <a:alpha val="91372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3860601" y="7479161"/>
            <a:ext cx="8699086" cy="4887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150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67%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Não encontram referências de estilo em lojas físicas</a:t>
            </a:r>
          </a:p>
        </p:txBody>
      </p:sp>
      <p:sp>
        <p:nvSpPr>
          <p:cNvPr id="199" name="Shape 199"/>
          <p:cNvSpPr/>
          <p:nvPr/>
        </p:nvSpPr>
        <p:spPr>
          <a:xfrm>
            <a:off x="3329042" y="886149"/>
            <a:ext cx="8941903" cy="5436422"/>
          </a:xfrm>
          <a:prstGeom prst="rect">
            <a:avLst/>
          </a:prstGeom>
          <a:solidFill>
            <a:srgbClr val="7A647F">
              <a:alpha val="91372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3652869" y="1160601"/>
            <a:ext cx="8294247" cy="4887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150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84%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Pagariam mais caro em lojas físicas pelo design</a:t>
            </a:r>
          </a:p>
        </p:txBody>
      </p:sp>
      <p:sp>
        <p:nvSpPr>
          <p:cNvPr id="201" name="Shape 201"/>
          <p:cNvSpPr/>
          <p:nvPr/>
        </p:nvSpPr>
        <p:spPr>
          <a:xfrm>
            <a:off x="13661912" y="3015244"/>
            <a:ext cx="8941901" cy="6675624"/>
          </a:xfrm>
          <a:prstGeom prst="rect">
            <a:avLst/>
          </a:prstGeom>
          <a:solidFill>
            <a:srgbClr val="7A647F">
              <a:alpha val="91372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13871139" y="3287628"/>
            <a:ext cx="8523450" cy="6130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150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62 </a:t>
            </a:r>
            <a:r>
              <a:rPr b="0" i="0" lang="en-US" sz="60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pessoas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Apontaram falha nas informações de tamanho e qualidade como maior problema das compras online</a:t>
            </a:r>
          </a:p>
        </p:txBody>
      </p:sp>
      <p:sp>
        <p:nvSpPr>
          <p:cNvPr id="203" name="Shape 203"/>
          <p:cNvSpPr/>
          <p:nvPr/>
        </p:nvSpPr>
        <p:spPr>
          <a:xfrm>
            <a:off x="19758775" y="9668622"/>
            <a:ext cx="2814836" cy="559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197 respostas</a:t>
            </a:r>
          </a:p>
        </p:txBody>
      </p:sp>
      <p:sp>
        <p:nvSpPr>
          <p:cNvPr id="204" name="Shape 204"/>
          <p:cNvSpPr/>
          <p:nvPr/>
        </p:nvSpPr>
        <p:spPr>
          <a:xfrm>
            <a:off x="9807728" y="12664764"/>
            <a:ext cx="2925961" cy="559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270 respostas</a:t>
            </a:r>
          </a:p>
        </p:txBody>
      </p:sp>
      <p:sp>
        <p:nvSpPr>
          <p:cNvPr id="205" name="Shape 205"/>
          <p:cNvSpPr/>
          <p:nvPr/>
        </p:nvSpPr>
        <p:spPr>
          <a:xfrm>
            <a:off x="9383959" y="6368300"/>
            <a:ext cx="2925961" cy="559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270 respostas</a:t>
            </a: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8824" y="11256249"/>
            <a:ext cx="2168400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-18400" y="0"/>
            <a:ext cx="24420900" cy="139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2300" y="1460867"/>
            <a:ext cx="14392351" cy="10794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/>
          <p:nvPr/>
        </p:nvSpPr>
        <p:spPr>
          <a:xfrm>
            <a:off x="13124760" y="2649533"/>
            <a:ext cx="8941800" cy="3868200"/>
          </a:xfrm>
          <a:prstGeom prst="rect">
            <a:avLst/>
          </a:prstGeom>
          <a:solidFill>
            <a:srgbClr val="7A647F">
              <a:alpha val="91370"/>
            </a:srgbClr>
          </a:solidFill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13333989" y="3210474"/>
            <a:ext cx="8523448" cy="2746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120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Ayla Ketlen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fortaa"/>
              <a:buNone/>
            </a:pPr>
            <a:r>
              <a:rPr b="0" i="0" lang="en-US" sz="70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Bagageiro de Chita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38824" y="11256249"/>
            <a:ext cx="2168400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